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ags/tag2.xml" ContentType="application/vnd.openxmlformats-officedocument.presentationml.tags+xml"/>
  <Override PartName="/ppt/notesSlides/notesSlide1.xml" ContentType="application/vnd.openxmlformats-officedocument.presentationml.notesSlide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notesSlides/notesSlide2.xml" ContentType="application/vnd.openxmlformats-officedocument.presentationml.notesSlide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notesSlides/notesSlide3.xml" ContentType="application/vnd.openxmlformats-officedocument.presentationml.notesSlide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notesSlides/notesSlide4.xml" ContentType="application/vnd.openxmlformats-officedocument.presentationml.notesSlide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notesSlides/notesSlide5.xml" ContentType="application/vnd.openxmlformats-officedocument.presentationml.notesSlide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notesSlides/notesSlide6.xml" ContentType="application/vnd.openxmlformats-officedocument.presentationml.notesSlide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57" r:id="rId2"/>
    <p:sldId id="261" r:id="rId3"/>
    <p:sldId id="289" r:id="rId4"/>
    <p:sldId id="290" r:id="rId5"/>
    <p:sldId id="291" r:id="rId6"/>
    <p:sldId id="292" r:id="rId7"/>
    <p:sldId id="296" r:id="rId8"/>
    <p:sldId id="301" r:id="rId9"/>
    <p:sldId id="302" r:id="rId10"/>
    <p:sldId id="293" r:id="rId11"/>
    <p:sldId id="298" r:id="rId12"/>
    <p:sldId id="295" r:id="rId13"/>
    <p:sldId id="304" r:id="rId14"/>
    <p:sldId id="303" r:id="rId15"/>
    <p:sldId id="305" r:id="rId16"/>
  </p:sldIdLst>
  <p:sldSz cx="12192000" cy="6858000"/>
  <p:notesSz cx="6858000" cy="9144000"/>
  <p:custDataLst>
    <p:tags r:id="rId18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pos="12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2D050"/>
    <a:srgbClr val="25AB79"/>
    <a:srgbClr val="74B230"/>
    <a:srgbClr val="002B41"/>
    <a:srgbClr val="D7DCE6"/>
    <a:srgbClr val="FFFFFF"/>
    <a:srgbClr val="000000"/>
    <a:srgbClr val="FF0000"/>
    <a:srgbClr val="566789"/>
    <a:srgbClr val="3D3F4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中度样式 2 - 强调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DF18680-E054-41AD-8BC1-D1AEF772440D}" styleName="中度样式 2 - 强调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316" autoAdjust="0"/>
    <p:restoredTop sz="94660"/>
  </p:normalViewPr>
  <p:slideViewPr>
    <p:cSldViewPr snapToGrid="0">
      <p:cViewPr varScale="1">
        <p:scale>
          <a:sx n="97" d="100"/>
          <a:sy n="97" d="100"/>
        </p:scale>
        <p:origin x="108" y="504"/>
      </p:cViewPr>
      <p:guideLst>
        <p:guide orient="horz" pos="2160"/>
        <p:guide pos="3840"/>
        <p:guide pos="12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gs" Target="tags/tag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2F8BD82-665D-4BC5-AAE2-04BFAF799A0F}" type="datetimeFigureOut">
              <a:rPr lang="zh-CN" altLang="en-US" smtClean="0"/>
              <a:t>2023/11/21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BA7EBA-05B1-494D-A7B8-D7C49BED024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220805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BA7EBA-05B1-494D-A7B8-D7C49BED0247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1453193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FB123D-DFB8-4EEC-8F62-855F0B71B23E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9863525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幻灯片图像占位符 1">
            <a:extLst>
              <a:ext uri="{FF2B5EF4-FFF2-40B4-BE49-F238E27FC236}">
                <a16:creationId xmlns:a16="http://schemas.microsoft.com/office/drawing/2014/main" id="{961EE43A-4CFD-4F79-B40D-5193D66CD6DB}"/>
              </a:ext>
            </a:extLst>
          </p:cNvPr>
          <p:cNvSpPr>
            <a:spLocks noGrp="1" noRot="1" noChangeAspect="1" noChangeArrowheads="1" noTextEdit="1"/>
          </p:cNvSpPr>
          <p:nvPr>
            <p:ph type="sldImg" idx="4294967295"/>
          </p:nvPr>
        </p:nvSpPr>
        <p:spPr>
          <a:xfrm>
            <a:off x="685800" y="1143000"/>
            <a:ext cx="5486400" cy="3086100"/>
          </a:xfrm>
          <a:ln>
            <a:miter lim="800000"/>
          </a:ln>
        </p:spPr>
      </p:sp>
      <p:sp>
        <p:nvSpPr>
          <p:cNvPr id="7170" name="备注占位符 2">
            <a:extLst>
              <a:ext uri="{FF2B5EF4-FFF2-40B4-BE49-F238E27FC236}">
                <a16:creationId xmlns:a16="http://schemas.microsoft.com/office/drawing/2014/main" id="{52B63C82-9480-4EA2-A4C7-6C3D0F681F69}"/>
              </a:ext>
            </a:extLst>
          </p:cNvPr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r>
              <a:rPr lang="zh-CN" altLang="en-US"/>
              <a:t>模板来自于 </a:t>
            </a:r>
            <a:r>
              <a:rPr lang="en-US" altLang="zh-CN"/>
              <a:t>http://meihua.docer.com/</a:t>
            </a:r>
            <a:endParaRPr lang="zh-CN" altLang="en-US"/>
          </a:p>
        </p:txBody>
      </p:sp>
      <p:sp>
        <p:nvSpPr>
          <p:cNvPr id="7171" name="灯片编号占位符 3">
            <a:extLst>
              <a:ext uri="{FF2B5EF4-FFF2-40B4-BE49-F238E27FC236}">
                <a16:creationId xmlns:a16="http://schemas.microsoft.com/office/drawing/2014/main" id="{2FEAEEC2-3BD4-4491-BCB7-20A0F77EA573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/>
            <a:fld id="{44FC09FE-69FD-4FFE-9D87-06BDD158BA5E}" type="slidenum">
              <a:rPr lang="zh-CN" altLang="en-US">
                <a:latin typeface="Calibri" panose="020F0502020204030204" pitchFamily="34" charset="0"/>
                <a:ea typeface="宋体" panose="02010600030101010101" pitchFamily="2" charset="-122"/>
              </a:rPr>
              <a:pPr fontAlgn="base"/>
              <a:t>3</a:t>
            </a:fld>
            <a:endParaRPr lang="zh-CN" altLang="en-US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27201104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幻灯片图像占位符 1">
            <a:extLst>
              <a:ext uri="{FF2B5EF4-FFF2-40B4-BE49-F238E27FC236}">
                <a16:creationId xmlns:a16="http://schemas.microsoft.com/office/drawing/2014/main" id="{961EE43A-4CFD-4F79-B40D-5193D66CD6DB}"/>
              </a:ext>
            </a:extLst>
          </p:cNvPr>
          <p:cNvSpPr>
            <a:spLocks noGrp="1" noRot="1" noChangeAspect="1" noChangeArrowheads="1" noTextEdit="1"/>
          </p:cNvSpPr>
          <p:nvPr>
            <p:ph type="sldImg" idx="4294967295"/>
          </p:nvPr>
        </p:nvSpPr>
        <p:spPr>
          <a:xfrm>
            <a:off x="685800" y="1143000"/>
            <a:ext cx="5486400" cy="3086100"/>
          </a:xfrm>
          <a:ln>
            <a:miter lim="800000"/>
          </a:ln>
        </p:spPr>
      </p:sp>
      <p:sp>
        <p:nvSpPr>
          <p:cNvPr id="7170" name="备注占位符 2">
            <a:extLst>
              <a:ext uri="{FF2B5EF4-FFF2-40B4-BE49-F238E27FC236}">
                <a16:creationId xmlns:a16="http://schemas.microsoft.com/office/drawing/2014/main" id="{52B63C82-9480-4EA2-A4C7-6C3D0F681F69}"/>
              </a:ext>
            </a:extLst>
          </p:cNvPr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r>
              <a:rPr lang="zh-CN" altLang="en-US"/>
              <a:t>模板来自于 </a:t>
            </a:r>
            <a:r>
              <a:rPr lang="en-US" altLang="zh-CN"/>
              <a:t>http://meihua.docer.com/</a:t>
            </a:r>
            <a:endParaRPr lang="zh-CN" altLang="en-US"/>
          </a:p>
        </p:txBody>
      </p:sp>
      <p:sp>
        <p:nvSpPr>
          <p:cNvPr id="7171" name="灯片编号占位符 3">
            <a:extLst>
              <a:ext uri="{FF2B5EF4-FFF2-40B4-BE49-F238E27FC236}">
                <a16:creationId xmlns:a16="http://schemas.microsoft.com/office/drawing/2014/main" id="{2FEAEEC2-3BD4-4491-BCB7-20A0F77EA573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/>
            <a:fld id="{44FC09FE-69FD-4FFE-9D87-06BDD158BA5E}" type="slidenum">
              <a:rPr lang="zh-CN" altLang="en-US">
                <a:latin typeface="Calibri" panose="020F0502020204030204" pitchFamily="34" charset="0"/>
                <a:ea typeface="宋体" panose="02010600030101010101" pitchFamily="2" charset="-122"/>
              </a:rPr>
              <a:pPr fontAlgn="base"/>
              <a:t>6</a:t>
            </a:fld>
            <a:endParaRPr lang="zh-CN" altLang="en-US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3398747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幻灯片图像占位符 1">
            <a:extLst>
              <a:ext uri="{FF2B5EF4-FFF2-40B4-BE49-F238E27FC236}">
                <a16:creationId xmlns:a16="http://schemas.microsoft.com/office/drawing/2014/main" id="{961EE43A-4CFD-4F79-B40D-5193D66CD6DB}"/>
              </a:ext>
            </a:extLst>
          </p:cNvPr>
          <p:cNvSpPr>
            <a:spLocks noGrp="1" noRot="1" noChangeAspect="1" noChangeArrowheads="1" noTextEdit="1"/>
          </p:cNvSpPr>
          <p:nvPr>
            <p:ph type="sldImg" idx="4294967295"/>
          </p:nvPr>
        </p:nvSpPr>
        <p:spPr>
          <a:xfrm>
            <a:off x="685800" y="1143000"/>
            <a:ext cx="5486400" cy="3086100"/>
          </a:xfrm>
          <a:ln>
            <a:miter lim="800000"/>
          </a:ln>
        </p:spPr>
      </p:sp>
      <p:sp>
        <p:nvSpPr>
          <p:cNvPr id="7170" name="备注占位符 2">
            <a:extLst>
              <a:ext uri="{FF2B5EF4-FFF2-40B4-BE49-F238E27FC236}">
                <a16:creationId xmlns:a16="http://schemas.microsoft.com/office/drawing/2014/main" id="{52B63C82-9480-4EA2-A4C7-6C3D0F681F69}"/>
              </a:ext>
            </a:extLst>
          </p:cNvPr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r>
              <a:rPr lang="zh-CN" altLang="en-US"/>
              <a:t>模板来自于 </a:t>
            </a:r>
            <a:r>
              <a:rPr lang="en-US" altLang="zh-CN"/>
              <a:t>http://meihua.docer.com/</a:t>
            </a:r>
            <a:endParaRPr lang="zh-CN" altLang="en-US"/>
          </a:p>
        </p:txBody>
      </p:sp>
      <p:sp>
        <p:nvSpPr>
          <p:cNvPr id="7171" name="灯片编号占位符 3">
            <a:extLst>
              <a:ext uri="{FF2B5EF4-FFF2-40B4-BE49-F238E27FC236}">
                <a16:creationId xmlns:a16="http://schemas.microsoft.com/office/drawing/2014/main" id="{2FEAEEC2-3BD4-4491-BCB7-20A0F77EA573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/>
            <a:fld id="{44FC09FE-69FD-4FFE-9D87-06BDD158BA5E}" type="slidenum">
              <a:rPr lang="zh-CN" altLang="en-US">
                <a:latin typeface="Calibri" panose="020F0502020204030204" pitchFamily="34" charset="0"/>
                <a:ea typeface="宋体" panose="02010600030101010101" pitchFamily="2" charset="-122"/>
              </a:rPr>
              <a:pPr fontAlgn="base"/>
              <a:t>10</a:t>
            </a:fld>
            <a:endParaRPr lang="zh-CN" altLang="en-US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4326207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幻灯片图像占位符 1">
            <a:extLst>
              <a:ext uri="{FF2B5EF4-FFF2-40B4-BE49-F238E27FC236}">
                <a16:creationId xmlns:a16="http://schemas.microsoft.com/office/drawing/2014/main" id="{961EE43A-4CFD-4F79-B40D-5193D66CD6DB}"/>
              </a:ext>
            </a:extLst>
          </p:cNvPr>
          <p:cNvSpPr>
            <a:spLocks noGrp="1" noRot="1" noChangeAspect="1" noChangeArrowheads="1" noTextEdit="1"/>
          </p:cNvSpPr>
          <p:nvPr>
            <p:ph type="sldImg" idx="4294967295"/>
          </p:nvPr>
        </p:nvSpPr>
        <p:spPr>
          <a:xfrm>
            <a:off x="685800" y="1143000"/>
            <a:ext cx="5486400" cy="3086100"/>
          </a:xfrm>
          <a:ln>
            <a:miter lim="800000"/>
          </a:ln>
        </p:spPr>
      </p:sp>
      <p:sp>
        <p:nvSpPr>
          <p:cNvPr id="7170" name="备注占位符 2">
            <a:extLst>
              <a:ext uri="{FF2B5EF4-FFF2-40B4-BE49-F238E27FC236}">
                <a16:creationId xmlns:a16="http://schemas.microsoft.com/office/drawing/2014/main" id="{52B63C82-9480-4EA2-A4C7-6C3D0F681F69}"/>
              </a:ext>
            </a:extLst>
          </p:cNvPr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r>
              <a:rPr lang="zh-CN" altLang="en-US"/>
              <a:t>模板来自于 </a:t>
            </a:r>
            <a:r>
              <a:rPr lang="en-US" altLang="zh-CN"/>
              <a:t>http://meihua.docer.com/</a:t>
            </a:r>
            <a:endParaRPr lang="zh-CN" altLang="en-US"/>
          </a:p>
        </p:txBody>
      </p:sp>
      <p:sp>
        <p:nvSpPr>
          <p:cNvPr id="7171" name="灯片编号占位符 3">
            <a:extLst>
              <a:ext uri="{FF2B5EF4-FFF2-40B4-BE49-F238E27FC236}">
                <a16:creationId xmlns:a16="http://schemas.microsoft.com/office/drawing/2014/main" id="{2FEAEEC2-3BD4-4491-BCB7-20A0F77EA573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/>
            <a:fld id="{44FC09FE-69FD-4FFE-9D87-06BDD158BA5E}" type="slidenum">
              <a:rPr lang="zh-CN" altLang="en-US">
                <a:latin typeface="Calibri" panose="020F0502020204030204" pitchFamily="34" charset="0"/>
                <a:ea typeface="宋体" panose="02010600030101010101" pitchFamily="2" charset="-122"/>
              </a:rPr>
              <a:pPr fontAlgn="base"/>
              <a:t>12</a:t>
            </a:fld>
            <a:endParaRPr lang="zh-CN" altLang="en-US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5325630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幻灯片图像占位符 1">
            <a:extLst>
              <a:ext uri="{FF2B5EF4-FFF2-40B4-BE49-F238E27FC236}">
                <a16:creationId xmlns:a16="http://schemas.microsoft.com/office/drawing/2014/main" id="{961EE43A-4CFD-4F79-B40D-5193D66CD6DB}"/>
              </a:ext>
            </a:extLst>
          </p:cNvPr>
          <p:cNvSpPr>
            <a:spLocks noGrp="1" noRot="1" noChangeAspect="1" noChangeArrowheads="1" noTextEdit="1"/>
          </p:cNvSpPr>
          <p:nvPr>
            <p:ph type="sldImg" idx="4294967295"/>
          </p:nvPr>
        </p:nvSpPr>
        <p:spPr>
          <a:xfrm>
            <a:off x="685800" y="1143000"/>
            <a:ext cx="5486400" cy="3086100"/>
          </a:xfrm>
          <a:ln>
            <a:miter lim="800000"/>
          </a:ln>
        </p:spPr>
      </p:sp>
      <p:sp>
        <p:nvSpPr>
          <p:cNvPr id="7170" name="备注占位符 2">
            <a:extLst>
              <a:ext uri="{FF2B5EF4-FFF2-40B4-BE49-F238E27FC236}">
                <a16:creationId xmlns:a16="http://schemas.microsoft.com/office/drawing/2014/main" id="{52B63C82-9480-4EA2-A4C7-6C3D0F681F69}"/>
              </a:ext>
            </a:extLst>
          </p:cNvPr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r>
              <a:rPr lang="zh-CN" altLang="en-US"/>
              <a:t>模板来自于 </a:t>
            </a:r>
            <a:r>
              <a:rPr lang="en-US" altLang="zh-CN"/>
              <a:t>http://meihua.docer.com/</a:t>
            </a:r>
            <a:endParaRPr lang="zh-CN" altLang="en-US"/>
          </a:p>
        </p:txBody>
      </p:sp>
      <p:sp>
        <p:nvSpPr>
          <p:cNvPr id="7171" name="灯片编号占位符 3">
            <a:extLst>
              <a:ext uri="{FF2B5EF4-FFF2-40B4-BE49-F238E27FC236}">
                <a16:creationId xmlns:a16="http://schemas.microsoft.com/office/drawing/2014/main" id="{2FEAEEC2-3BD4-4491-BCB7-20A0F77EA573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/>
            <a:fld id="{44FC09FE-69FD-4FFE-9D87-06BDD158BA5E}" type="slidenum">
              <a:rPr lang="zh-CN" altLang="en-US">
                <a:latin typeface="Calibri" panose="020F0502020204030204" pitchFamily="34" charset="0"/>
                <a:ea typeface="宋体" panose="02010600030101010101" pitchFamily="2" charset="-122"/>
              </a:rPr>
              <a:pPr fontAlgn="base"/>
              <a:t>14</a:t>
            </a:fld>
            <a:endParaRPr lang="zh-CN" altLang="en-US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576275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</p:spTree>
    <p:extLst>
      <p:ext uri="{BB962C8B-B14F-4D97-AF65-F5344CB8AC3E}">
        <p14:creationId xmlns:p14="http://schemas.microsoft.com/office/powerpoint/2010/main" val="31917073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130C6-71E4-49A8-A7DF-01F59C052E9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941003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130C6-71E4-49A8-A7DF-01F59C052E9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261232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8" name="矩形 7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0">
                <a:schemeClr val="tx1">
                  <a:alpha val="93000"/>
                </a:schemeClr>
              </a:gs>
              <a:gs pos="69000">
                <a:schemeClr val="tx1">
                  <a:alpha val="97000"/>
                </a:schemeClr>
              </a:gs>
              <a:gs pos="83000">
                <a:schemeClr val="tx1">
                  <a:alpha val="98000"/>
                </a:schemeClr>
              </a:gs>
              <a:gs pos="100000">
                <a:schemeClr val="tx1">
                  <a:alpha val="9600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</p:spTree>
    <p:extLst>
      <p:ext uri="{BB962C8B-B14F-4D97-AF65-F5344CB8AC3E}">
        <p14:creationId xmlns:p14="http://schemas.microsoft.com/office/powerpoint/2010/main" val="10014504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1000"/>
    </mc:Choice>
    <mc:Fallback xmlns="">
      <p:transition advTm="100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>
            <a:extLst>
              <a:ext uri="{FF2B5EF4-FFF2-40B4-BE49-F238E27FC236}">
                <a16:creationId xmlns:a16="http://schemas.microsoft.com/office/drawing/2014/main" id="{8E25F0B4-7F92-4D2B-A302-D7892337C59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0" y="0"/>
            <a:ext cx="0" cy="0"/>
          </a:xfrm>
        </p:spPr>
        <p:txBody>
          <a:bodyPr/>
          <a:lstStyle>
            <a:lvl1pPr fontAlgn="auto">
              <a:defRPr noProof="1">
                <a:latin typeface="+mn-lt"/>
                <a:ea typeface="+mn-ea"/>
              </a:defRPr>
            </a:lvl1pPr>
          </a:lstStyle>
          <a:p>
            <a:pPr>
              <a:defRPr/>
            </a:pPr>
            <a:fld id="{3F85B53D-7C50-479E-A32B-CB0657941247}" type="datetimeFigureOut">
              <a:rPr lang="zh-CN" altLang="en-US"/>
              <a:pPr>
                <a:defRPr/>
              </a:pPr>
              <a:t>2023/11/21</a:t>
            </a:fld>
            <a:endParaRPr lang="zh-CN" altLang="en-US"/>
          </a:p>
        </p:txBody>
      </p:sp>
      <p:sp>
        <p:nvSpPr>
          <p:cNvPr id="3" name="页脚占位符 4">
            <a:extLst>
              <a:ext uri="{FF2B5EF4-FFF2-40B4-BE49-F238E27FC236}">
                <a16:creationId xmlns:a16="http://schemas.microsoft.com/office/drawing/2014/main" id="{5751CD6F-ACF8-4D69-844E-7B6E5C0F7D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0" y="0"/>
            <a:ext cx="0" cy="0"/>
          </a:xfrm>
        </p:spPr>
        <p:txBody>
          <a:bodyPr/>
          <a:lstStyle>
            <a:lvl1pPr fontAlgn="auto">
              <a:defRPr noProof="1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>
            <a:extLst>
              <a:ext uri="{FF2B5EF4-FFF2-40B4-BE49-F238E27FC236}">
                <a16:creationId xmlns:a16="http://schemas.microsoft.com/office/drawing/2014/main" id="{12142EF6-7458-4A18-80C8-1DF6214229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0" y="0"/>
            <a:ext cx="0" cy="0"/>
          </a:xfrm>
        </p:spPr>
        <p:txBody>
          <a:bodyPr/>
          <a:lstStyle>
            <a:lvl1pPr fontAlgn="auto">
              <a:defRPr noProof="1">
                <a:latin typeface="+mn-lt"/>
                <a:ea typeface="+mn-ea"/>
              </a:defRPr>
            </a:lvl1pPr>
          </a:lstStyle>
          <a:p>
            <a:pPr>
              <a:defRPr/>
            </a:pPr>
            <a:fld id="{1B94C540-C782-40E7-89C2-4999917113B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026546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16000" y="365126"/>
            <a:ext cx="11160000" cy="648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16000" y="1320801"/>
            <a:ext cx="11160000" cy="48561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516001" y="6356352"/>
            <a:ext cx="20324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10989733" y="6356352"/>
            <a:ext cx="6862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A130C6-71E4-49A8-A7DF-01F59C052E9A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8411095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</p:sldLayoutIdLst>
  <p:txStyles>
    <p:titleStyle>
      <a:lvl1pPr algn="l" defTabSz="914377" rtl="0" eaLnBrk="1" latinLnBrk="0" hangingPunct="1">
        <a:lnSpc>
          <a:spcPct val="100000"/>
        </a:lnSpc>
        <a:spcBef>
          <a:spcPct val="0"/>
        </a:spcBef>
        <a:buNone/>
        <a:defRPr sz="2400" kern="1200" spc="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594" indent="-228594" algn="l" defTabSz="914377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1200" kern="1200">
          <a:solidFill>
            <a:schemeClr val="tx2">
              <a:lumMod val="40000"/>
              <a:lumOff val="60000"/>
            </a:schemeClr>
          </a:solidFill>
          <a:latin typeface="+mn-lt"/>
          <a:ea typeface="+mn-ea"/>
          <a:cs typeface="+mn-cs"/>
        </a:defRPr>
      </a:lvl1pPr>
      <a:lvl2pPr marL="68578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2">
              <a:lumMod val="40000"/>
              <a:lumOff val="60000"/>
            </a:schemeClr>
          </a:solidFill>
          <a:latin typeface="+mn-lt"/>
          <a:ea typeface="+mn-ea"/>
          <a:cs typeface="+mn-cs"/>
        </a:defRPr>
      </a:lvl2pPr>
      <a:lvl3pPr marL="1142971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2">
              <a:lumMod val="40000"/>
              <a:lumOff val="60000"/>
            </a:schemeClr>
          </a:solidFill>
          <a:latin typeface="+mn-lt"/>
          <a:ea typeface="+mn-ea"/>
          <a:cs typeface="+mn-cs"/>
        </a:defRPr>
      </a:lvl3pPr>
      <a:lvl4pPr marL="1600160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2">
              <a:lumMod val="40000"/>
              <a:lumOff val="60000"/>
            </a:schemeClr>
          </a:solidFill>
          <a:latin typeface="+mn-lt"/>
          <a:ea typeface="+mn-ea"/>
          <a:cs typeface="+mn-cs"/>
        </a:defRPr>
      </a:lvl4pPr>
      <a:lvl5pPr marL="2057349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2">
              <a:lumMod val="40000"/>
              <a:lumOff val="60000"/>
            </a:schemeClr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5.xml"/><Relationship Id="rId3" Type="http://schemas.openxmlformats.org/officeDocument/2006/relationships/tags" Target="../tags/tag24.xml"/><Relationship Id="rId7" Type="http://schemas.openxmlformats.org/officeDocument/2006/relationships/slideLayout" Target="../slideLayouts/slideLayout5.xml"/><Relationship Id="rId2" Type="http://schemas.openxmlformats.org/officeDocument/2006/relationships/tags" Target="../tags/tag23.xml"/><Relationship Id="rId1" Type="http://schemas.openxmlformats.org/officeDocument/2006/relationships/tags" Target="../tags/tag22.xml"/><Relationship Id="rId6" Type="http://schemas.openxmlformats.org/officeDocument/2006/relationships/tags" Target="../tags/tag27.xml"/><Relationship Id="rId5" Type="http://schemas.openxmlformats.org/officeDocument/2006/relationships/tags" Target="../tags/tag26.xml"/><Relationship Id="rId4" Type="http://schemas.openxmlformats.org/officeDocument/2006/relationships/tags" Target="../tags/tag2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6.xml"/><Relationship Id="rId3" Type="http://schemas.openxmlformats.org/officeDocument/2006/relationships/tags" Target="../tags/tag30.xml"/><Relationship Id="rId7" Type="http://schemas.openxmlformats.org/officeDocument/2006/relationships/slideLayout" Target="../slideLayouts/slideLayout5.xml"/><Relationship Id="rId2" Type="http://schemas.openxmlformats.org/officeDocument/2006/relationships/tags" Target="../tags/tag29.xml"/><Relationship Id="rId1" Type="http://schemas.openxmlformats.org/officeDocument/2006/relationships/tags" Target="../tags/tag28.xml"/><Relationship Id="rId6" Type="http://schemas.openxmlformats.org/officeDocument/2006/relationships/tags" Target="../tags/tag33.xml"/><Relationship Id="rId5" Type="http://schemas.openxmlformats.org/officeDocument/2006/relationships/tags" Target="../tags/tag32.xml"/><Relationship Id="rId4" Type="http://schemas.openxmlformats.org/officeDocument/2006/relationships/tags" Target="../tags/tag3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7.xml"/><Relationship Id="rId3" Type="http://schemas.openxmlformats.org/officeDocument/2006/relationships/tags" Target="../tags/tag36.xml"/><Relationship Id="rId7" Type="http://schemas.openxmlformats.org/officeDocument/2006/relationships/slideLayout" Target="../slideLayouts/slideLayout5.xml"/><Relationship Id="rId2" Type="http://schemas.openxmlformats.org/officeDocument/2006/relationships/tags" Target="../tags/tag35.xml"/><Relationship Id="rId1" Type="http://schemas.openxmlformats.org/officeDocument/2006/relationships/tags" Target="../tags/tag34.xml"/><Relationship Id="rId6" Type="http://schemas.openxmlformats.org/officeDocument/2006/relationships/tags" Target="../tags/tag39.xml"/><Relationship Id="rId5" Type="http://schemas.openxmlformats.org/officeDocument/2006/relationships/tags" Target="../tags/tag38.xml"/><Relationship Id="rId4" Type="http://schemas.openxmlformats.org/officeDocument/2006/relationships/tags" Target="../tags/tag3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.xml"/><Relationship Id="rId3" Type="http://schemas.openxmlformats.org/officeDocument/2006/relationships/tags" Target="../tags/tag5.xml"/><Relationship Id="rId7" Type="http://schemas.openxmlformats.org/officeDocument/2006/relationships/tags" Target="../tags/tag9.xml"/><Relationship Id="rId2" Type="http://schemas.openxmlformats.org/officeDocument/2006/relationships/tags" Target="../tags/tag4.xml"/><Relationship Id="rId1" Type="http://schemas.openxmlformats.org/officeDocument/2006/relationships/tags" Target="../tags/tag3.xml"/><Relationship Id="rId6" Type="http://schemas.openxmlformats.org/officeDocument/2006/relationships/tags" Target="../tags/tag8.xml"/><Relationship Id="rId5" Type="http://schemas.openxmlformats.org/officeDocument/2006/relationships/tags" Target="../tags/tag7.xml"/><Relationship Id="rId4" Type="http://schemas.openxmlformats.org/officeDocument/2006/relationships/tags" Target="../tags/tag6.xml"/><Relationship Id="rId9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3.xml"/><Relationship Id="rId3" Type="http://schemas.openxmlformats.org/officeDocument/2006/relationships/tags" Target="../tags/tag12.xml"/><Relationship Id="rId7" Type="http://schemas.openxmlformats.org/officeDocument/2006/relationships/slideLayout" Target="../slideLayouts/slideLayout5.xml"/><Relationship Id="rId2" Type="http://schemas.openxmlformats.org/officeDocument/2006/relationships/tags" Target="../tags/tag11.xml"/><Relationship Id="rId1" Type="http://schemas.openxmlformats.org/officeDocument/2006/relationships/tags" Target="../tags/tag10.xml"/><Relationship Id="rId6" Type="http://schemas.openxmlformats.org/officeDocument/2006/relationships/tags" Target="../tags/tag15.xml"/><Relationship Id="rId5" Type="http://schemas.openxmlformats.org/officeDocument/2006/relationships/tags" Target="../tags/tag14.xml"/><Relationship Id="rId4" Type="http://schemas.openxmlformats.org/officeDocument/2006/relationships/tags" Target="../tags/tag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4.xml"/><Relationship Id="rId3" Type="http://schemas.openxmlformats.org/officeDocument/2006/relationships/tags" Target="../tags/tag18.xml"/><Relationship Id="rId7" Type="http://schemas.openxmlformats.org/officeDocument/2006/relationships/slideLayout" Target="../slideLayouts/slideLayout5.xml"/><Relationship Id="rId2" Type="http://schemas.openxmlformats.org/officeDocument/2006/relationships/tags" Target="../tags/tag17.xml"/><Relationship Id="rId1" Type="http://schemas.openxmlformats.org/officeDocument/2006/relationships/tags" Target="../tags/tag16.xml"/><Relationship Id="rId6" Type="http://schemas.openxmlformats.org/officeDocument/2006/relationships/tags" Target="../tags/tag21.xml"/><Relationship Id="rId5" Type="http://schemas.openxmlformats.org/officeDocument/2006/relationships/tags" Target="../tags/tag20.xml"/><Relationship Id="rId4" Type="http://schemas.openxmlformats.org/officeDocument/2006/relationships/tags" Target="../tags/tag19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>
            <a:extLst>
              <a:ext uri="{FF2B5EF4-FFF2-40B4-BE49-F238E27FC236}">
                <a16:creationId xmlns:a16="http://schemas.microsoft.com/office/drawing/2014/main" id="{4D908337-FD6F-4CFC-8CC6-2F1B8F817179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rgbClr val="0070C0"/>
              </a:gs>
              <a:gs pos="100000">
                <a:schemeClr val="bg2">
                  <a:lumMod val="75000"/>
                </a:schemeClr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5" name="矩形 54"/>
          <p:cNvSpPr/>
          <p:nvPr/>
        </p:nvSpPr>
        <p:spPr>
          <a:xfrm>
            <a:off x="242094" y="1909435"/>
            <a:ext cx="1170781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6000" b="1" dirty="0">
                <a:solidFill>
                  <a:schemeClr val="lt1"/>
                </a:solidFill>
              </a:rPr>
              <a:t>黄葛晚渡片区项目策划单位</a:t>
            </a:r>
          </a:p>
          <a:p>
            <a:pPr algn="ctr"/>
            <a:r>
              <a:rPr lang="zh-CN" altLang="en-US" sz="6000" b="1" dirty="0">
                <a:solidFill>
                  <a:schemeClr val="lt1"/>
                </a:solidFill>
              </a:rPr>
              <a:t>竞争性比选</a:t>
            </a:r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id="{39A4CAFF-0D59-41B2-9DF0-A45CC3342BBC}"/>
              </a:ext>
            </a:extLst>
          </p:cNvPr>
          <p:cNvSpPr txBox="1"/>
          <p:nvPr/>
        </p:nvSpPr>
        <p:spPr>
          <a:xfrm>
            <a:off x="0" y="5625694"/>
            <a:ext cx="12192000" cy="432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211" b="1" dirty="0">
                <a:latin typeface="+mj-ea"/>
                <a:ea typeface="+mj-ea"/>
              </a:rPr>
              <a:t>xxx</a:t>
            </a:r>
            <a:r>
              <a:rPr lang="zh-CN" altLang="en-US" sz="2211" b="1" dirty="0">
                <a:latin typeface="+mj-ea"/>
                <a:ea typeface="+mj-ea"/>
              </a:rPr>
              <a:t>单位名称</a:t>
            </a: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9269E4A5-B0A3-494F-BF16-B0F10A191845}"/>
              </a:ext>
            </a:extLst>
          </p:cNvPr>
          <p:cNvSpPr txBox="1"/>
          <p:nvPr/>
        </p:nvSpPr>
        <p:spPr>
          <a:xfrm>
            <a:off x="0" y="4927604"/>
            <a:ext cx="12192000" cy="432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211" b="1" dirty="0">
                <a:latin typeface="+mj-ea"/>
                <a:ea typeface="+mj-ea"/>
              </a:rPr>
              <a:t>（</a:t>
            </a:r>
            <a:r>
              <a:rPr lang="en-US" altLang="zh-CN" sz="2211" b="1" dirty="0">
                <a:latin typeface="+mj-ea"/>
                <a:ea typeface="+mj-ea"/>
              </a:rPr>
              <a:t>xx</a:t>
            </a:r>
            <a:r>
              <a:rPr lang="zh-CN" altLang="en-US" sz="2211" b="1" dirty="0">
                <a:latin typeface="+mj-ea"/>
                <a:ea typeface="+mj-ea"/>
              </a:rPr>
              <a:t>策划方向）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7686383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" grpId="0"/>
      <p:bldP spid="11" grpId="0"/>
      <p:bldP spid="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148" name="PA-直接连接符 6">
            <a:extLst>
              <a:ext uri="{FF2B5EF4-FFF2-40B4-BE49-F238E27FC236}">
                <a16:creationId xmlns:a16="http://schemas.microsoft.com/office/drawing/2014/main" id="{74ADA7C2-7776-4B20-9054-E9D593EC7A50}"/>
              </a:ext>
            </a:extLst>
          </p:cNvPr>
          <p:cNvCxnSpPr>
            <a:cxnSpLocks noChangeShapeType="1"/>
          </p:cNvCxnSpPr>
          <p:nvPr>
            <p:custDataLst>
              <p:tags r:id="rId2"/>
            </p:custDataLst>
          </p:nvPr>
        </p:nvCxnSpPr>
        <p:spPr bwMode="auto">
          <a:xfrm>
            <a:off x="9745663" y="0"/>
            <a:ext cx="0" cy="4240213"/>
          </a:xfrm>
          <a:prstGeom prst="line">
            <a:avLst/>
          </a:prstGeom>
          <a:noFill/>
          <a:ln w="19050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7" name="PA-矩形 4">
            <a:extLst>
              <a:ext uri="{FF2B5EF4-FFF2-40B4-BE49-F238E27FC236}">
                <a16:creationId xmlns:a16="http://schemas.microsoft.com/office/drawing/2014/main" id="{C1397B80-B4E7-4264-9F5E-66CACC125B3E}"/>
              </a:ext>
            </a:extLst>
          </p:cNvPr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1524000" y="2011363"/>
            <a:ext cx="9144000" cy="2228851"/>
          </a:xfrm>
          <a:prstGeom prst="rect">
            <a:avLst/>
          </a:prstGeom>
          <a:gradFill flip="none" rotWithShape="1">
            <a:gsLst>
              <a:gs pos="0">
                <a:schemeClr val="accent5">
                  <a:lumMod val="75000"/>
                </a:schemeClr>
              </a:gs>
              <a:gs pos="93000">
                <a:schemeClr val="accent5">
                  <a:lumMod val="40000"/>
                  <a:lumOff val="60000"/>
                </a:schemeClr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sp>
        <p:nvSpPr>
          <p:cNvPr id="8" name="PA-标题 5">
            <a:extLst>
              <a:ext uri="{FF2B5EF4-FFF2-40B4-BE49-F238E27FC236}">
                <a16:creationId xmlns:a16="http://schemas.microsoft.com/office/drawing/2014/main" id="{C60D02EC-C27D-4096-BF70-D9A33EECC6DF}"/>
              </a:ext>
            </a:extLst>
          </p:cNvPr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5278438" y="2481264"/>
            <a:ext cx="4375151" cy="727075"/>
          </a:xfrm>
          <a:prstGeom prst="rect">
            <a:avLst/>
          </a:prstGeom>
          <a:noFill/>
          <a:ln>
            <a:noFill/>
          </a:ln>
        </p:spPr>
        <p:txBody>
          <a:bodyPr anchor="b"/>
          <a:lstStyle/>
          <a:p>
            <a:pPr algn="r">
              <a:lnSpc>
                <a:spcPct val="90000"/>
              </a:lnSpc>
            </a:pPr>
            <a:r>
              <a:rPr lang="zh-CN" altLang="en-US" sz="3600" b="1" dirty="0">
                <a:solidFill>
                  <a:schemeClr val="bg1"/>
                </a:solidFill>
                <a:latin typeface="Arial Black" panose="020B0A04020102020204" pitchFamily="34" charset="0"/>
                <a:ea typeface="微软雅黑" panose="020B0503020204020204" pitchFamily="34" charset="-122"/>
              </a:rPr>
              <a:t>报名团队成员介绍</a:t>
            </a:r>
          </a:p>
        </p:txBody>
      </p:sp>
      <p:cxnSp>
        <p:nvCxnSpPr>
          <p:cNvPr id="10" name="PA-直接连接符 7">
            <a:extLst>
              <a:ext uri="{FF2B5EF4-FFF2-40B4-BE49-F238E27FC236}">
                <a16:creationId xmlns:a16="http://schemas.microsoft.com/office/drawing/2014/main" id="{41B64871-6F13-4E8F-97A8-4E7AB3F9C939}"/>
              </a:ext>
            </a:extLst>
          </p:cNvPr>
          <p:cNvCxnSpPr>
            <a:cxnSpLocks noChangeShapeType="1"/>
          </p:cNvCxnSpPr>
          <p:nvPr>
            <p:custDataLst>
              <p:tags r:id="rId5"/>
            </p:custDataLst>
          </p:nvPr>
        </p:nvCxnSpPr>
        <p:spPr bwMode="auto">
          <a:xfrm>
            <a:off x="1524000" y="3708400"/>
            <a:ext cx="9144000" cy="0"/>
          </a:xfrm>
          <a:prstGeom prst="line">
            <a:avLst/>
          </a:prstGeom>
          <a:noFill/>
          <a:ln w="6350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1" name="PA-标题 5">
            <a:extLst>
              <a:ext uri="{FF2B5EF4-FFF2-40B4-BE49-F238E27FC236}">
                <a16:creationId xmlns:a16="http://schemas.microsoft.com/office/drawing/2014/main" id="{9AA0EBD9-A258-4744-A9C7-71E268F97D9D}"/>
              </a:ext>
            </a:extLst>
          </p:cNvPr>
          <p:cNvSpPr txBox="1"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9837738" y="2481264"/>
            <a:ext cx="906463" cy="727075"/>
          </a:xfrm>
          <a:prstGeom prst="rect">
            <a:avLst/>
          </a:prstGeom>
          <a:noFill/>
          <a:ln>
            <a:noFill/>
          </a:ln>
        </p:spPr>
        <p:txBody>
          <a:bodyPr anchor="b"/>
          <a:lstStyle/>
          <a:p>
            <a:pPr>
              <a:lnSpc>
                <a:spcPct val="90000"/>
              </a:lnSpc>
            </a:pPr>
            <a:r>
              <a:rPr lang="en-US" altLang="zh-CN" sz="3600" b="1" dirty="0">
                <a:solidFill>
                  <a:schemeClr val="bg1"/>
                </a:solidFill>
                <a:latin typeface="Arial Black" panose="020B0A04020102020204" pitchFamily="34" charset="0"/>
                <a:ea typeface="微软雅黑" panose="020B0503020204020204" pitchFamily="34" charset="-122"/>
              </a:rPr>
              <a:t>03</a:t>
            </a:r>
            <a:endParaRPr lang="zh-CN" altLang="en-US" sz="3600" b="1" dirty="0">
              <a:solidFill>
                <a:schemeClr val="bg1"/>
              </a:solidFill>
              <a:latin typeface="Arial Black" panose="020B0A04020102020204" pitchFamily="34" charset="0"/>
              <a:ea typeface="微软雅黑" panose="020B0503020204020204" pitchFamily="34" charset="-122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6234945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5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7d195523061f1c0" descr="e7d195523061f1c0092ce48a5fc95870a0687ac45bc8b2caB227BFDC40F9DB2B7A559DE97B8BDC6E716585DDCE188C7BF488BAA08C98985C74A3E1B5E305210FABE6A8AE2A6A8AB67019A6860E9B7AF55A1A95E86B10B9AB5550002FF12B0EA56D000405632874BC50024C1037F77C0F94C04B67B4C2100A7AA32C9C5BB52837D9165C348A88A54C8C79B8EFA65F053EF0087A7ED95375B8" hidden="1"/>
          <p:cNvSpPr txBox="1"/>
          <p:nvPr/>
        </p:nvSpPr>
        <p:spPr>
          <a:xfrm>
            <a:off x="-355600" y="1803400"/>
            <a:ext cx="420693" cy="1016000"/>
          </a:xfrm>
          <a:prstGeom prst="rect">
            <a:avLst/>
          </a:prstGeom>
          <a:noFill/>
        </p:spPr>
        <p:txBody>
          <a:bodyPr vert="wordArtVert" rtlCol="0">
            <a:spAutoFit/>
          </a:bodyPr>
          <a:lstStyle/>
          <a:p>
            <a:r>
              <a:rPr lang="en-US" altLang="zh-CN" sz="133"/>
              <a:t>e7d195523061f1c0092ce48a5fc95870a0687ac45bc8b2caB227BFDC40F9DB2B7A559DE97B8BDC6E716585DDCE188C7BF488BAA08C98985C74A3E1B5E305210FABE6A8AE2A6A8AB67019A6860E9B7AF55A1A95E86B10B9AB5550002FF12B0EA56D000405632874BC50024C1037F77C0F94C04B67B4C2100A7AA32C9C5BB52837D9165C348A88A54C8C79B8EFA65F053EF0087A7ED95375B8</a:t>
            </a:r>
            <a:endParaRPr lang="zh-CN" altLang="en-US" sz="133"/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id="{D94141C0-1484-4632-A361-62E83CE3459E}"/>
              </a:ext>
            </a:extLst>
          </p:cNvPr>
          <p:cNvSpPr/>
          <p:nvPr/>
        </p:nvSpPr>
        <p:spPr>
          <a:xfrm>
            <a:off x="443586" y="635281"/>
            <a:ext cx="6287415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kern="1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团队主要设计人员介绍</a:t>
            </a:r>
          </a:p>
        </p:txBody>
      </p:sp>
      <p:graphicFrame>
        <p:nvGraphicFramePr>
          <p:cNvPr id="6" name="表格 -1"/>
          <p:cNvGraphicFramePr/>
          <p:nvPr>
            <p:extLst>
              <p:ext uri="{D42A27DB-BD31-4B8C-83A1-F6EECF244321}">
                <p14:modId xmlns:p14="http://schemas.microsoft.com/office/powerpoint/2010/main" val="2925920124"/>
              </p:ext>
            </p:extLst>
          </p:nvPr>
        </p:nvGraphicFramePr>
        <p:xfrm>
          <a:off x="409434" y="1459865"/>
          <a:ext cx="11463657" cy="24079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7409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621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15582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3495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15582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2066291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274320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altLang="en-US" sz="1600" b="1" dirty="0">
                          <a:solidFill>
                            <a:schemeClr val="bg1"/>
                          </a:solidFill>
                          <a:latin typeface="Times New Roman" panose="02020503050405090304" pitchFamily="18" charset="0"/>
                          <a:cs typeface="Times New Roman" panose="02020503050405090304" pitchFamily="18" charset="0"/>
                        </a:rPr>
                        <a:t>序号</a:t>
                      </a:r>
                      <a:endParaRPr lang="zh-CN" altLang="en-US" sz="1600" b="1" dirty="0">
                        <a:solidFill>
                          <a:schemeClr val="bg1"/>
                        </a:solidFill>
                        <a:latin typeface="Times New Roman" panose="02020503050405090304" pitchFamily="18" charset="0"/>
                        <a:ea typeface="Times New Roman" panose="02020503050405090304" pitchFamily="18" charset="0"/>
                        <a:cs typeface="Times New Roman" panose="02020503050405090304" pitchFamily="18" charset="0"/>
                      </a:endParaRPr>
                    </a:p>
                  </a:txBody>
                  <a:tcPr marL="0" marR="0" marT="0" marB="3048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altLang="en-US" sz="1600" b="1" dirty="0">
                          <a:solidFill>
                            <a:schemeClr val="bg1"/>
                          </a:solidFill>
                          <a:latin typeface="Times New Roman" panose="02020503050405090304" pitchFamily="18" charset="0"/>
                          <a:cs typeface="Times New Roman" panose="02020503050405090304" pitchFamily="18" charset="0"/>
                        </a:rPr>
                        <a:t>姓名</a:t>
                      </a:r>
                      <a:endParaRPr lang="zh-CN" altLang="en-US" sz="1600" b="1" dirty="0">
                        <a:solidFill>
                          <a:schemeClr val="bg1"/>
                        </a:solidFill>
                        <a:latin typeface="Times New Roman" panose="02020503050405090304" pitchFamily="18" charset="0"/>
                        <a:ea typeface="Times New Roman" panose="02020503050405090304" pitchFamily="18" charset="0"/>
                        <a:cs typeface="Times New Roman" panose="02020503050405090304" pitchFamily="18" charset="0"/>
                      </a:endParaRPr>
                    </a:p>
                  </a:txBody>
                  <a:tcPr marL="0" marR="0" marT="0" marB="3048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altLang="en-US" sz="1600" b="1" dirty="0">
                          <a:solidFill>
                            <a:schemeClr val="bg1"/>
                          </a:solidFill>
                          <a:latin typeface="Times New Roman" panose="02020503050405090304" pitchFamily="18" charset="0"/>
                          <a:cs typeface="Times New Roman" panose="02020503050405090304" pitchFamily="18" charset="0"/>
                        </a:rPr>
                        <a:t>本项目担任角色</a:t>
                      </a:r>
                      <a:endParaRPr lang="zh-CN" altLang="en-US" sz="1600" b="1" dirty="0">
                        <a:solidFill>
                          <a:schemeClr val="bg1"/>
                        </a:solidFill>
                        <a:latin typeface="Times New Roman" panose="02020503050405090304" pitchFamily="18" charset="0"/>
                        <a:ea typeface="Times New Roman" panose="02020503050405090304" pitchFamily="18" charset="0"/>
                        <a:cs typeface="Times New Roman" panose="02020503050405090304" pitchFamily="18" charset="0"/>
                      </a:endParaRPr>
                    </a:p>
                  </a:txBody>
                  <a:tcPr marL="0" marR="0" marT="0" marB="3048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altLang="en-US" sz="1600" b="1" dirty="0">
                          <a:solidFill>
                            <a:schemeClr val="bg1"/>
                          </a:solidFill>
                          <a:latin typeface="Times New Roman" panose="02020503050405090304" pitchFamily="18" charset="0"/>
                          <a:cs typeface="Times New Roman" panose="02020503050405090304" pitchFamily="18" charset="0"/>
                        </a:rPr>
                        <a:t>单位职务</a:t>
                      </a:r>
                      <a:endParaRPr lang="zh-CN" altLang="en-US" sz="1600" b="1" dirty="0">
                        <a:solidFill>
                          <a:schemeClr val="bg1"/>
                        </a:solidFill>
                        <a:latin typeface="Times New Roman" panose="02020503050405090304" pitchFamily="18" charset="0"/>
                        <a:ea typeface="Times New Roman" panose="02020503050405090304" pitchFamily="18" charset="0"/>
                        <a:cs typeface="Times New Roman" panose="02020503050405090304" pitchFamily="18" charset="0"/>
                      </a:endParaRPr>
                    </a:p>
                  </a:txBody>
                  <a:tcPr marL="0" marR="0" marT="0" marB="3048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altLang="en-US" sz="1600" b="1" dirty="0">
                          <a:solidFill>
                            <a:schemeClr val="bg1"/>
                          </a:solidFill>
                          <a:latin typeface="Times New Roman" panose="02020503050405090304" pitchFamily="18" charset="0"/>
                          <a:cs typeface="Times New Roman" panose="02020503050405090304" pitchFamily="18" charset="0"/>
                        </a:rPr>
                        <a:t>从业时间</a:t>
                      </a:r>
                      <a:endParaRPr lang="zh-CN" altLang="en-US" sz="1600" b="1" dirty="0">
                        <a:solidFill>
                          <a:schemeClr val="bg1"/>
                        </a:solidFill>
                        <a:latin typeface="Times New Roman" panose="02020503050405090304" pitchFamily="18" charset="0"/>
                        <a:ea typeface="Times New Roman" panose="02020503050405090304" pitchFamily="18" charset="0"/>
                        <a:cs typeface="Times New Roman" panose="02020503050405090304" pitchFamily="18" charset="0"/>
                      </a:endParaRPr>
                    </a:p>
                  </a:txBody>
                  <a:tcPr marL="0" marR="0" marT="0" marB="3048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altLang="en-US" sz="1600" b="1" dirty="0">
                          <a:solidFill>
                            <a:schemeClr val="bg1"/>
                          </a:solidFill>
                          <a:latin typeface="Times New Roman" panose="02020503050405090304" pitchFamily="18" charset="0"/>
                          <a:cs typeface="Times New Roman" panose="02020503050405090304" pitchFamily="18" charset="0"/>
                        </a:rPr>
                        <a:t>专业</a:t>
                      </a:r>
                      <a:endParaRPr lang="zh-CN" altLang="en-US" sz="1600" b="1" dirty="0">
                        <a:solidFill>
                          <a:schemeClr val="bg1"/>
                        </a:solidFill>
                        <a:latin typeface="Times New Roman" panose="02020503050405090304" pitchFamily="18" charset="0"/>
                        <a:ea typeface="Times New Roman" panose="02020503050405090304" pitchFamily="18" charset="0"/>
                        <a:cs typeface="Times New Roman" panose="02020503050405090304" pitchFamily="18" charset="0"/>
                      </a:endParaRPr>
                    </a:p>
                  </a:txBody>
                  <a:tcPr marL="0" marR="0" marT="0" marB="3048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55600"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altLang="zh-CN" sz="1600" b="0">
                          <a:latin typeface="Times New Roman" panose="02020503050405090304" pitchFamily="18" charset="0"/>
                          <a:cs typeface="Times New Roman" panose="02020503050405090304" pitchFamily="18" charset="0"/>
                        </a:rPr>
                        <a:t> </a:t>
                      </a:r>
                      <a:endParaRPr lang="en-US" altLang="zh-CN" sz="1600" b="0">
                        <a:latin typeface="Times New Roman" panose="02020503050405090304" pitchFamily="18" charset="0"/>
                        <a:ea typeface="Times New Roman" panose="02020503050405090304" pitchFamily="18" charset="0"/>
                        <a:cs typeface="Times New Roman" panose="02020503050405090304" pitchFamily="18" charset="0"/>
                      </a:endParaRPr>
                    </a:p>
                  </a:txBody>
                  <a:tcPr marL="0" marR="0" marT="0" marB="3048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altLang="zh-CN" sz="1600" b="0">
                          <a:latin typeface="Times New Roman" panose="02020503050405090304" pitchFamily="18" charset="0"/>
                          <a:cs typeface="Times New Roman" panose="02020503050405090304" pitchFamily="18" charset="0"/>
                        </a:rPr>
                        <a:t> </a:t>
                      </a:r>
                      <a:endParaRPr lang="en-US" altLang="zh-CN" sz="1600" b="0">
                        <a:latin typeface="Times New Roman" panose="02020503050405090304" pitchFamily="18" charset="0"/>
                        <a:ea typeface="Times New Roman" panose="02020503050405090304" pitchFamily="18" charset="0"/>
                        <a:cs typeface="Times New Roman" panose="02020503050405090304" pitchFamily="18" charset="0"/>
                      </a:endParaRPr>
                    </a:p>
                  </a:txBody>
                  <a:tcPr marL="0" marR="0" marT="0" marB="3048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altLang="zh-CN" sz="1600" b="0">
                          <a:latin typeface="Times New Roman" panose="02020503050405090304" pitchFamily="18" charset="0"/>
                          <a:cs typeface="Times New Roman" panose="02020503050405090304" pitchFamily="18" charset="0"/>
                        </a:rPr>
                        <a:t> </a:t>
                      </a:r>
                      <a:endParaRPr lang="en-US" altLang="zh-CN" sz="1600" b="0">
                        <a:latin typeface="Times New Roman" panose="02020503050405090304" pitchFamily="18" charset="0"/>
                        <a:ea typeface="Times New Roman" panose="02020503050405090304" pitchFamily="18" charset="0"/>
                        <a:cs typeface="Times New Roman" panose="02020503050405090304" pitchFamily="18" charset="0"/>
                      </a:endParaRPr>
                    </a:p>
                  </a:txBody>
                  <a:tcPr marL="0" marR="0" marT="0" marB="3048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altLang="zh-CN" sz="1600" b="0">
                          <a:latin typeface="Times New Roman" panose="02020503050405090304" pitchFamily="18" charset="0"/>
                          <a:cs typeface="Times New Roman" panose="02020503050405090304" pitchFamily="18" charset="0"/>
                        </a:rPr>
                        <a:t> </a:t>
                      </a:r>
                      <a:endParaRPr lang="en-US" altLang="zh-CN" sz="1600" b="0">
                        <a:latin typeface="Times New Roman" panose="02020503050405090304" pitchFamily="18" charset="0"/>
                        <a:ea typeface="Times New Roman" panose="02020503050405090304" pitchFamily="18" charset="0"/>
                        <a:cs typeface="Times New Roman" panose="02020503050405090304" pitchFamily="18" charset="0"/>
                      </a:endParaRPr>
                    </a:p>
                  </a:txBody>
                  <a:tcPr marL="0" marR="0" marT="0" marB="3048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altLang="zh-CN" sz="1600" b="0">
                          <a:latin typeface="Times New Roman" panose="02020503050405090304" pitchFamily="18" charset="0"/>
                          <a:cs typeface="Times New Roman" panose="02020503050405090304" pitchFamily="18" charset="0"/>
                        </a:rPr>
                        <a:t> </a:t>
                      </a:r>
                      <a:endParaRPr lang="en-US" altLang="zh-CN" sz="1600" b="0">
                        <a:latin typeface="Times New Roman" panose="02020503050405090304" pitchFamily="18" charset="0"/>
                        <a:ea typeface="Times New Roman" panose="02020503050405090304" pitchFamily="18" charset="0"/>
                        <a:cs typeface="Times New Roman" panose="02020503050405090304" pitchFamily="18" charset="0"/>
                      </a:endParaRPr>
                    </a:p>
                  </a:txBody>
                  <a:tcPr marL="0" marR="0" marT="0" marB="3048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altLang="zh-CN" sz="1600" b="0" dirty="0">
                          <a:latin typeface="Times New Roman" panose="02020503050405090304" pitchFamily="18" charset="0"/>
                          <a:cs typeface="Times New Roman" panose="02020503050405090304" pitchFamily="18" charset="0"/>
                        </a:rPr>
                        <a:t> </a:t>
                      </a:r>
                      <a:endParaRPr lang="en-US" altLang="zh-CN" sz="1600" b="0" dirty="0">
                        <a:latin typeface="Times New Roman" panose="02020503050405090304" pitchFamily="18" charset="0"/>
                        <a:ea typeface="Times New Roman" panose="02020503050405090304" pitchFamily="18" charset="0"/>
                        <a:cs typeface="Times New Roman" panose="02020503050405090304" pitchFamily="18" charset="0"/>
                      </a:endParaRPr>
                    </a:p>
                  </a:txBody>
                  <a:tcPr marL="0" marR="0" marT="0" marB="3048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55600"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altLang="zh-CN" sz="1600" b="0">
                          <a:latin typeface="Times New Roman" panose="02020503050405090304" pitchFamily="18" charset="0"/>
                          <a:cs typeface="Times New Roman" panose="02020503050405090304" pitchFamily="18" charset="0"/>
                        </a:rPr>
                        <a:t> </a:t>
                      </a:r>
                      <a:endParaRPr lang="en-US" altLang="zh-CN" sz="1600" b="0">
                        <a:latin typeface="Times New Roman" panose="02020503050405090304" pitchFamily="18" charset="0"/>
                        <a:ea typeface="Times New Roman" panose="02020503050405090304" pitchFamily="18" charset="0"/>
                        <a:cs typeface="Times New Roman" panose="02020503050405090304" pitchFamily="18" charset="0"/>
                      </a:endParaRPr>
                    </a:p>
                  </a:txBody>
                  <a:tcPr marL="0" marR="0" marT="0" marB="3048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altLang="zh-CN" sz="1600" b="0">
                          <a:latin typeface="Times New Roman" panose="02020503050405090304" pitchFamily="18" charset="0"/>
                          <a:cs typeface="Times New Roman" panose="02020503050405090304" pitchFamily="18" charset="0"/>
                        </a:rPr>
                        <a:t> </a:t>
                      </a:r>
                      <a:endParaRPr lang="en-US" altLang="zh-CN" sz="1600" b="0">
                        <a:latin typeface="Times New Roman" panose="02020503050405090304" pitchFamily="18" charset="0"/>
                        <a:ea typeface="Times New Roman" panose="02020503050405090304" pitchFamily="18" charset="0"/>
                        <a:cs typeface="Times New Roman" panose="02020503050405090304" pitchFamily="18" charset="0"/>
                      </a:endParaRPr>
                    </a:p>
                  </a:txBody>
                  <a:tcPr marL="0" marR="0" marT="0" marB="3048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altLang="zh-CN" sz="1600" b="0">
                          <a:latin typeface="Times New Roman" panose="02020503050405090304" pitchFamily="18" charset="0"/>
                          <a:cs typeface="Times New Roman" panose="02020503050405090304" pitchFamily="18" charset="0"/>
                        </a:rPr>
                        <a:t> </a:t>
                      </a:r>
                      <a:endParaRPr lang="en-US" altLang="zh-CN" sz="1600" b="0">
                        <a:latin typeface="Times New Roman" panose="02020503050405090304" pitchFamily="18" charset="0"/>
                        <a:ea typeface="Times New Roman" panose="02020503050405090304" pitchFamily="18" charset="0"/>
                        <a:cs typeface="Times New Roman" panose="02020503050405090304" pitchFamily="18" charset="0"/>
                      </a:endParaRPr>
                    </a:p>
                  </a:txBody>
                  <a:tcPr marL="0" marR="0" marT="0" marB="3048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altLang="zh-CN" sz="1600" b="0">
                          <a:latin typeface="Times New Roman" panose="02020503050405090304" pitchFamily="18" charset="0"/>
                          <a:cs typeface="Times New Roman" panose="02020503050405090304" pitchFamily="18" charset="0"/>
                        </a:rPr>
                        <a:t> </a:t>
                      </a:r>
                      <a:endParaRPr lang="en-US" altLang="zh-CN" sz="1600" b="0">
                        <a:latin typeface="Times New Roman" panose="02020503050405090304" pitchFamily="18" charset="0"/>
                        <a:ea typeface="Times New Roman" panose="02020503050405090304" pitchFamily="18" charset="0"/>
                        <a:cs typeface="Times New Roman" panose="02020503050405090304" pitchFamily="18" charset="0"/>
                      </a:endParaRPr>
                    </a:p>
                  </a:txBody>
                  <a:tcPr marL="0" marR="0" marT="0" marB="3048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altLang="zh-CN" sz="1600" b="0">
                          <a:latin typeface="Times New Roman" panose="02020503050405090304" pitchFamily="18" charset="0"/>
                          <a:cs typeface="Times New Roman" panose="02020503050405090304" pitchFamily="18" charset="0"/>
                        </a:rPr>
                        <a:t> </a:t>
                      </a:r>
                      <a:endParaRPr lang="en-US" altLang="zh-CN" sz="1600" b="0">
                        <a:latin typeface="Times New Roman" panose="02020503050405090304" pitchFamily="18" charset="0"/>
                        <a:ea typeface="Times New Roman" panose="02020503050405090304" pitchFamily="18" charset="0"/>
                        <a:cs typeface="Times New Roman" panose="02020503050405090304" pitchFamily="18" charset="0"/>
                      </a:endParaRPr>
                    </a:p>
                  </a:txBody>
                  <a:tcPr marL="0" marR="0" marT="0" marB="3048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altLang="zh-CN" sz="1600" b="0">
                          <a:latin typeface="Times New Roman" panose="02020503050405090304" pitchFamily="18" charset="0"/>
                          <a:cs typeface="Times New Roman" panose="02020503050405090304" pitchFamily="18" charset="0"/>
                        </a:rPr>
                        <a:t> </a:t>
                      </a:r>
                      <a:endParaRPr lang="en-US" altLang="zh-CN" sz="1600" b="0">
                        <a:latin typeface="Times New Roman" panose="02020503050405090304" pitchFamily="18" charset="0"/>
                        <a:ea typeface="Times New Roman" panose="02020503050405090304" pitchFamily="18" charset="0"/>
                        <a:cs typeface="Times New Roman" panose="02020503050405090304" pitchFamily="18" charset="0"/>
                      </a:endParaRPr>
                    </a:p>
                  </a:txBody>
                  <a:tcPr marL="0" marR="0" marT="0" marB="3048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55600"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altLang="zh-CN" sz="1600" b="0">
                          <a:latin typeface="Times New Roman" panose="02020503050405090304" pitchFamily="18" charset="0"/>
                          <a:cs typeface="Times New Roman" panose="02020503050405090304" pitchFamily="18" charset="0"/>
                        </a:rPr>
                        <a:t> </a:t>
                      </a:r>
                      <a:endParaRPr lang="en-US" altLang="zh-CN" sz="1600" b="0">
                        <a:latin typeface="Times New Roman" panose="02020503050405090304" pitchFamily="18" charset="0"/>
                        <a:ea typeface="Times New Roman" panose="02020503050405090304" pitchFamily="18" charset="0"/>
                        <a:cs typeface="Times New Roman" panose="02020503050405090304" pitchFamily="18" charset="0"/>
                      </a:endParaRPr>
                    </a:p>
                  </a:txBody>
                  <a:tcPr marL="0" marR="0" marT="0" marB="3048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altLang="zh-CN" sz="1600" b="0">
                          <a:latin typeface="Times New Roman" panose="02020503050405090304" pitchFamily="18" charset="0"/>
                          <a:cs typeface="Times New Roman" panose="02020503050405090304" pitchFamily="18" charset="0"/>
                        </a:rPr>
                        <a:t> </a:t>
                      </a:r>
                      <a:endParaRPr lang="en-US" altLang="zh-CN" sz="1600" b="0">
                        <a:latin typeface="Times New Roman" panose="02020503050405090304" pitchFamily="18" charset="0"/>
                        <a:ea typeface="Times New Roman" panose="02020503050405090304" pitchFamily="18" charset="0"/>
                        <a:cs typeface="Times New Roman" panose="02020503050405090304" pitchFamily="18" charset="0"/>
                      </a:endParaRPr>
                    </a:p>
                  </a:txBody>
                  <a:tcPr marL="0" marR="0" marT="0" marB="3048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altLang="zh-CN" sz="1600" b="0">
                          <a:latin typeface="Times New Roman" panose="02020503050405090304" pitchFamily="18" charset="0"/>
                          <a:cs typeface="Times New Roman" panose="02020503050405090304" pitchFamily="18" charset="0"/>
                        </a:rPr>
                        <a:t> </a:t>
                      </a:r>
                      <a:endParaRPr lang="en-US" altLang="zh-CN" sz="1600" b="0">
                        <a:latin typeface="Times New Roman" panose="02020503050405090304" pitchFamily="18" charset="0"/>
                        <a:ea typeface="Times New Roman" panose="02020503050405090304" pitchFamily="18" charset="0"/>
                        <a:cs typeface="Times New Roman" panose="02020503050405090304" pitchFamily="18" charset="0"/>
                      </a:endParaRPr>
                    </a:p>
                  </a:txBody>
                  <a:tcPr marL="0" marR="0" marT="0" marB="3048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altLang="zh-CN" sz="1600" b="0">
                          <a:latin typeface="Times New Roman" panose="02020503050405090304" pitchFamily="18" charset="0"/>
                          <a:cs typeface="Times New Roman" panose="02020503050405090304" pitchFamily="18" charset="0"/>
                        </a:rPr>
                        <a:t> </a:t>
                      </a:r>
                      <a:endParaRPr lang="en-US" altLang="zh-CN" sz="1600" b="0">
                        <a:latin typeface="Times New Roman" panose="02020503050405090304" pitchFamily="18" charset="0"/>
                        <a:ea typeface="Times New Roman" panose="02020503050405090304" pitchFamily="18" charset="0"/>
                        <a:cs typeface="Times New Roman" panose="02020503050405090304" pitchFamily="18" charset="0"/>
                      </a:endParaRPr>
                    </a:p>
                  </a:txBody>
                  <a:tcPr marL="0" marR="0" marT="0" marB="3048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altLang="zh-CN" sz="1600" b="0">
                          <a:latin typeface="Times New Roman" panose="02020503050405090304" pitchFamily="18" charset="0"/>
                          <a:cs typeface="Times New Roman" panose="02020503050405090304" pitchFamily="18" charset="0"/>
                        </a:rPr>
                        <a:t> </a:t>
                      </a:r>
                      <a:endParaRPr lang="en-US" altLang="zh-CN" sz="1600" b="0">
                        <a:latin typeface="Times New Roman" panose="02020503050405090304" pitchFamily="18" charset="0"/>
                        <a:ea typeface="Times New Roman" panose="02020503050405090304" pitchFamily="18" charset="0"/>
                        <a:cs typeface="Times New Roman" panose="02020503050405090304" pitchFamily="18" charset="0"/>
                      </a:endParaRPr>
                    </a:p>
                  </a:txBody>
                  <a:tcPr marL="0" marR="0" marT="0" marB="3048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altLang="zh-CN" sz="1600" b="0">
                          <a:latin typeface="Times New Roman" panose="02020503050405090304" pitchFamily="18" charset="0"/>
                          <a:cs typeface="Times New Roman" panose="02020503050405090304" pitchFamily="18" charset="0"/>
                        </a:rPr>
                        <a:t> </a:t>
                      </a:r>
                      <a:endParaRPr lang="en-US" altLang="zh-CN" sz="1600" b="0">
                        <a:latin typeface="Times New Roman" panose="02020503050405090304" pitchFamily="18" charset="0"/>
                        <a:ea typeface="Times New Roman" panose="02020503050405090304" pitchFamily="18" charset="0"/>
                        <a:cs typeface="Times New Roman" panose="02020503050405090304" pitchFamily="18" charset="0"/>
                      </a:endParaRPr>
                    </a:p>
                  </a:txBody>
                  <a:tcPr marL="0" marR="0" marT="0" marB="3048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55600"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altLang="zh-CN" sz="1600" b="0">
                          <a:latin typeface="Times New Roman" panose="02020503050405090304" pitchFamily="18" charset="0"/>
                          <a:cs typeface="Times New Roman" panose="02020503050405090304" pitchFamily="18" charset="0"/>
                        </a:rPr>
                        <a:t> </a:t>
                      </a:r>
                      <a:endParaRPr lang="en-US" altLang="zh-CN" sz="1600" b="0">
                        <a:latin typeface="Times New Roman" panose="02020503050405090304" pitchFamily="18" charset="0"/>
                        <a:ea typeface="Times New Roman" panose="02020503050405090304" pitchFamily="18" charset="0"/>
                        <a:cs typeface="Times New Roman" panose="02020503050405090304" pitchFamily="18" charset="0"/>
                      </a:endParaRPr>
                    </a:p>
                  </a:txBody>
                  <a:tcPr marL="0" marR="0" marT="0" marB="3048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altLang="zh-CN" sz="1600" b="0">
                          <a:latin typeface="Times New Roman" panose="02020503050405090304" pitchFamily="18" charset="0"/>
                          <a:cs typeface="Times New Roman" panose="02020503050405090304" pitchFamily="18" charset="0"/>
                        </a:rPr>
                        <a:t> </a:t>
                      </a:r>
                      <a:endParaRPr lang="en-US" altLang="zh-CN" sz="1600" b="0">
                        <a:latin typeface="Times New Roman" panose="02020503050405090304" pitchFamily="18" charset="0"/>
                        <a:ea typeface="Times New Roman" panose="02020503050405090304" pitchFamily="18" charset="0"/>
                        <a:cs typeface="Times New Roman" panose="02020503050405090304" pitchFamily="18" charset="0"/>
                      </a:endParaRPr>
                    </a:p>
                  </a:txBody>
                  <a:tcPr marL="0" marR="0" marT="0" marB="3048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altLang="zh-CN" sz="1600" b="0">
                          <a:latin typeface="Times New Roman" panose="02020503050405090304" pitchFamily="18" charset="0"/>
                          <a:cs typeface="Times New Roman" panose="02020503050405090304" pitchFamily="18" charset="0"/>
                        </a:rPr>
                        <a:t> </a:t>
                      </a:r>
                      <a:endParaRPr lang="en-US" altLang="zh-CN" sz="1600" b="0">
                        <a:latin typeface="Times New Roman" panose="02020503050405090304" pitchFamily="18" charset="0"/>
                        <a:ea typeface="Times New Roman" panose="02020503050405090304" pitchFamily="18" charset="0"/>
                        <a:cs typeface="Times New Roman" panose="02020503050405090304" pitchFamily="18" charset="0"/>
                      </a:endParaRPr>
                    </a:p>
                  </a:txBody>
                  <a:tcPr marL="0" marR="0" marT="0" marB="3048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altLang="zh-CN" sz="1600" b="0">
                          <a:latin typeface="Times New Roman" panose="02020503050405090304" pitchFamily="18" charset="0"/>
                          <a:cs typeface="Times New Roman" panose="02020503050405090304" pitchFamily="18" charset="0"/>
                        </a:rPr>
                        <a:t> </a:t>
                      </a:r>
                      <a:endParaRPr lang="en-US" altLang="zh-CN" sz="1600" b="0">
                        <a:latin typeface="Times New Roman" panose="02020503050405090304" pitchFamily="18" charset="0"/>
                        <a:ea typeface="Times New Roman" panose="02020503050405090304" pitchFamily="18" charset="0"/>
                        <a:cs typeface="Times New Roman" panose="02020503050405090304" pitchFamily="18" charset="0"/>
                      </a:endParaRPr>
                    </a:p>
                  </a:txBody>
                  <a:tcPr marL="0" marR="0" marT="0" marB="3048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altLang="zh-CN" sz="1600" b="0">
                          <a:latin typeface="Times New Roman" panose="02020503050405090304" pitchFamily="18" charset="0"/>
                          <a:cs typeface="Times New Roman" panose="02020503050405090304" pitchFamily="18" charset="0"/>
                        </a:rPr>
                        <a:t> </a:t>
                      </a:r>
                      <a:endParaRPr lang="en-US" altLang="zh-CN" sz="1600" b="0">
                        <a:latin typeface="Times New Roman" panose="02020503050405090304" pitchFamily="18" charset="0"/>
                        <a:ea typeface="Times New Roman" panose="02020503050405090304" pitchFamily="18" charset="0"/>
                        <a:cs typeface="Times New Roman" panose="02020503050405090304" pitchFamily="18" charset="0"/>
                      </a:endParaRPr>
                    </a:p>
                  </a:txBody>
                  <a:tcPr marL="0" marR="0" marT="0" marB="3048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altLang="zh-CN" sz="1600" b="0">
                          <a:latin typeface="Times New Roman" panose="02020503050405090304" pitchFamily="18" charset="0"/>
                          <a:cs typeface="Times New Roman" panose="02020503050405090304" pitchFamily="18" charset="0"/>
                        </a:rPr>
                        <a:t> </a:t>
                      </a:r>
                      <a:endParaRPr lang="en-US" altLang="zh-CN" sz="1600" b="0">
                        <a:latin typeface="Times New Roman" panose="02020503050405090304" pitchFamily="18" charset="0"/>
                        <a:ea typeface="Times New Roman" panose="02020503050405090304" pitchFamily="18" charset="0"/>
                        <a:cs typeface="Times New Roman" panose="02020503050405090304" pitchFamily="18" charset="0"/>
                      </a:endParaRPr>
                    </a:p>
                  </a:txBody>
                  <a:tcPr marL="0" marR="0" marT="0" marB="3048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55600"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altLang="zh-CN" sz="1600" b="0">
                          <a:latin typeface="Times New Roman" panose="02020503050405090304" pitchFamily="18" charset="0"/>
                          <a:cs typeface="Times New Roman" panose="02020503050405090304" pitchFamily="18" charset="0"/>
                        </a:rPr>
                        <a:t> </a:t>
                      </a:r>
                      <a:endParaRPr lang="en-US" altLang="zh-CN" sz="1600" b="0">
                        <a:latin typeface="Times New Roman" panose="02020503050405090304" pitchFamily="18" charset="0"/>
                        <a:ea typeface="Times New Roman" panose="02020503050405090304" pitchFamily="18" charset="0"/>
                        <a:cs typeface="Times New Roman" panose="02020503050405090304" pitchFamily="18" charset="0"/>
                      </a:endParaRPr>
                    </a:p>
                  </a:txBody>
                  <a:tcPr marL="0" marR="0" marT="0" marB="3048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altLang="zh-CN" sz="1600" b="0">
                          <a:latin typeface="Times New Roman" panose="02020503050405090304" pitchFamily="18" charset="0"/>
                          <a:cs typeface="Times New Roman" panose="02020503050405090304" pitchFamily="18" charset="0"/>
                        </a:rPr>
                        <a:t> </a:t>
                      </a:r>
                      <a:endParaRPr lang="en-US" altLang="zh-CN" sz="1600" b="0">
                        <a:latin typeface="Times New Roman" panose="02020503050405090304" pitchFamily="18" charset="0"/>
                        <a:ea typeface="Times New Roman" panose="02020503050405090304" pitchFamily="18" charset="0"/>
                        <a:cs typeface="Times New Roman" panose="02020503050405090304" pitchFamily="18" charset="0"/>
                      </a:endParaRPr>
                    </a:p>
                  </a:txBody>
                  <a:tcPr marL="0" marR="0" marT="0" marB="3048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altLang="zh-CN" sz="1600" b="0">
                          <a:latin typeface="Times New Roman" panose="02020503050405090304" pitchFamily="18" charset="0"/>
                          <a:cs typeface="Times New Roman" panose="02020503050405090304" pitchFamily="18" charset="0"/>
                        </a:rPr>
                        <a:t> </a:t>
                      </a:r>
                      <a:endParaRPr lang="en-US" altLang="zh-CN" sz="1600" b="0">
                        <a:latin typeface="Times New Roman" panose="02020503050405090304" pitchFamily="18" charset="0"/>
                        <a:ea typeface="Times New Roman" panose="02020503050405090304" pitchFamily="18" charset="0"/>
                        <a:cs typeface="Times New Roman" panose="02020503050405090304" pitchFamily="18" charset="0"/>
                      </a:endParaRPr>
                    </a:p>
                  </a:txBody>
                  <a:tcPr marL="0" marR="0" marT="0" marB="3048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altLang="zh-CN" sz="1600" b="0">
                          <a:latin typeface="Times New Roman" panose="02020503050405090304" pitchFamily="18" charset="0"/>
                          <a:cs typeface="Times New Roman" panose="02020503050405090304" pitchFamily="18" charset="0"/>
                        </a:rPr>
                        <a:t> </a:t>
                      </a:r>
                      <a:endParaRPr lang="en-US" altLang="zh-CN" sz="1600" b="0">
                        <a:latin typeface="Times New Roman" panose="02020503050405090304" pitchFamily="18" charset="0"/>
                        <a:ea typeface="Times New Roman" panose="02020503050405090304" pitchFamily="18" charset="0"/>
                        <a:cs typeface="Times New Roman" panose="02020503050405090304" pitchFamily="18" charset="0"/>
                      </a:endParaRPr>
                    </a:p>
                  </a:txBody>
                  <a:tcPr marL="0" marR="0" marT="0" marB="3048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altLang="zh-CN" sz="1600" b="0">
                          <a:latin typeface="Times New Roman" panose="02020503050405090304" pitchFamily="18" charset="0"/>
                          <a:cs typeface="Times New Roman" panose="02020503050405090304" pitchFamily="18" charset="0"/>
                        </a:rPr>
                        <a:t> </a:t>
                      </a:r>
                      <a:endParaRPr lang="en-US" altLang="zh-CN" sz="1600" b="0">
                        <a:latin typeface="Times New Roman" panose="02020503050405090304" pitchFamily="18" charset="0"/>
                        <a:ea typeface="Times New Roman" panose="02020503050405090304" pitchFamily="18" charset="0"/>
                        <a:cs typeface="Times New Roman" panose="02020503050405090304" pitchFamily="18" charset="0"/>
                      </a:endParaRPr>
                    </a:p>
                  </a:txBody>
                  <a:tcPr marL="0" marR="0" marT="0" marB="3048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altLang="zh-CN" sz="1600" b="0">
                          <a:latin typeface="Times New Roman" panose="02020503050405090304" pitchFamily="18" charset="0"/>
                          <a:cs typeface="Times New Roman" panose="02020503050405090304" pitchFamily="18" charset="0"/>
                        </a:rPr>
                        <a:t> </a:t>
                      </a:r>
                      <a:endParaRPr lang="en-US" altLang="zh-CN" sz="1600" b="0">
                        <a:latin typeface="Times New Roman" panose="02020503050405090304" pitchFamily="18" charset="0"/>
                        <a:ea typeface="Times New Roman" panose="02020503050405090304" pitchFamily="18" charset="0"/>
                        <a:cs typeface="Times New Roman" panose="02020503050405090304" pitchFamily="18" charset="0"/>
                      </a:endParaRPr>
                    </a:p>
                  </a:txBody>
                  <a:tcPr marL="0" marR="0" marT="0" marB="3048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55600"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altLang="zh-CN" sz="1600" b="0">
                          <a:latin typeface="Times New Roman" panose="02020503050405090304" pitchFamily="18" charset="0"/>
                          <a:cs typeface="Times New Roman" panose="02020503050405090304" pitchFamily="18" charset="0"/>
                        </a:rPr>
                        <a:t> </a:t>
                      </a:r>
                      <a:endParaRPr lang="en-US" altLang="zh-CN" sz="1600" b="0">
                        <a:latin typeface="Times New Roman" panose="02020503050405090304" pitchFamily="18" charset="0"/>
                        <a:ea typeface="Times New Roman" panose="02020503050405090304" pitchFamily="18" charset="0"/>
                        <a:cs typeface="Times New Roman" panose="02020503050405090304" pitchFamily="18" charset="0"/>
                      </a:endParaRPr>
                    </a:p>
                  </a:txBody>
                  <a:tcPr marL="0" marR="0" marT="0" marB="3048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altLang="zh-CN" sz="1600" b="0">
                          <a:latin typeface="Times New Roman" panose="02020503050405090304" pitchFamily="18" charset="0"/>
                          <a:cs typeface="Times New Roman" panose="02020503050405090304" pitchFamily="18" charset="0"/>
                        </a:rPr>
                        <a:t> </a:t>
                      </a:r>
                      <a:endParaRPr lang="en-US" altLang="zh-CN" sz="1600" b="0">
                        <a:latin typeface="Times New Roman" panose="02020503050405090304" pitchFamily="18" charset="0"/>
                        <a:ea typeface="Times New Roman" panose="02020503050405090304" pitchFamily="18" charset="0"/>
                        <a:cs typeface="Times New Roman" panose="02020503050405090304" pitchFamily="18" charset="0"/>
                      </a:endParaRPr>
                    </a:p>
                  </a:txBody>
                  <a:tcPr marL="0" marR="0" marT="0" marB="3048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altLang="zh-CN" sz="1600" b="0">
                          <a:latin typeface="Times New Roman" panose="02020503050405090304" pitchFamily="18" charset="0"/>
                          <a:cs typeface="Times New Roman" panose="02020503050405090304" pitchFamily="18" charset="0"/>
                        </a:rPr>
                        <a:t> </a:t>
                      </a:r>
                      <a:endParaRPr lang="en-US" altLang="zh-CN" sz="1600" b="0">
                        <a:latin typeface="Times New Roman" panose="02020503050405090304" pitchFamily="18" charset="0"/>
                        <a:ea typeface="Times New Roman" panose="02020503050405090304" pitchFamily="18" charset="0"/>
                        <a:cs typeface="Times New Roman" panose="02020503050405090304" pitchFamily="18" charset="0"/>
                      </a:endParaRPr>
                    </a:p>
                  </a:txBody>
                  <a:tcPr marL="0" marR="0" marT="0" marB="3048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altLang="zh-CN" sz="1600" b="0">
                          <a:latin typeface="Times New Roman" panose="02020503050405090304" pitchFamily="18" charset="0"/>
                          <a:cs typeface="Times New Roman" panose="02020503050405090304" pitchFamily="18" charset="0"/>
                        </a:rPr>
                        <a:t> </a:t>
                      </a:r>
                      <a:endParaRPr lang="en-US" altLang="zh-CN" sz="1600" b="0">
                        <a:latin typeface="Times New Roman" panose="02020503050405090304" pitchFamily="18" charset="0"/>
                        <a:ea typeface="Times New Roman" panose="02020503050405090304" pitchFamily="18" charset="0"/>
                        <a:cs typeface="Times New Roman" panose="02020503050405090304" pitchFamily="18" charset="0"/>
                      </a:endParaRPr>
                    </a:p>
                  </a:txBody>
                  <a:tcPr marL="0" marR="0" marT="0" marB="3048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altLang="zh-CN" sz="1600" b="0">
                          <a:latin typeface="Times New Roman" panose="02020503050405090304" pitchFamily="18" charset="0"/>
                          <a:cs typeface="Times New Roman" panose="02020503050405090304" pitchFamily="18" charset="0"/>
                        </a:rPr>
                        <a:t> </a:t>
                      </a:r>
                      <a:endParaRPr lang="en-US" altLang="zh-CN" sz="1600" b="0">
                        <a:latin typeface="Times New Roman" panose="02020503050405090304" pitchFamily="18" charset="0"/>
                        <a:ea typeface="Times New Roman" panose="02020503050405090304" pitchFamily="18" charset="0"/>
                        <a:cs typeface="Times New Roman" panose="02020503050405090304" pitchFamily="18" charset="0"/>
                      </a:endParaRPr>
                    </a:p>
                  </a:txBody>
                  <a:tcPr marL="0" marR="0" marT="0" marB="3048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endParaRPr lang="zh-CN" altLang="en-US" sz="1600" b="0" dirty="0">
                        <a:latin typeface="Times New Roman" panose="02020503050405090304" pitchFamily="18" charset="0"/>
                        <a:ea typeface="Times New Roman" panose="02020503050405090304" pitchFamily="18" charset="0"/>
                        <a:cs typeface="Times New Roman" panose="02020503050405090304" pitchFamily="18" charset="0"/>
                      </a:endParaRPr>
                    </a:p>
                  </a:txBody>
                  <a:tcPr marL="0" marR="0" marT="0" marB="3048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7" name="TextBox 76">
            <a:extLst>
              <a:ext uri="{FF2B5EF4-FFF2-40B4-BE49-F238E27FC236}">
                <a16:creationId xmlns:a16="http://schemas.microsoft.com/office/drawing/2014/main" id="{2449703F-9560-44AF-952A-AE6C3C8BF5F8}"/>
              </a:ext>
            </a:extLst>
          </p:cNvPr>
          <p:cNvSpPr txBox="1"/>
          <p:nvPr/>
        </p:nvSpPr>
        <p:spPr>
          <a:xfrm>
            <a:off x="189062" y="173616"/>
            <a:ext cx="2554138" cy="369332"/>
          </a:xfrm>
          <a:prstGeom prst="rect">
            <a:avLst/>
          </a:prstGeom>
          <a:gradFill flip="none" rotWithShape="1">
            <a:gsLst>
              <a:gs pos="0">
                <a:schemeClr val="accent5">
                  <a:lumMod val="75000"/>
                </a:schemeClr>
              </a:gs>
              <a:gs pos="93000">
                <a:schemeClr val="accent5">
                  <a:lumMod val="40000"/>
                  <a:lumOff val="60000"/>
                </a:schemeClr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algn="ctr">
              <a:defRPr b="1">
                <a:solidFill>
                  <a:schemeClr val="lt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zh-CN" altLang="en-US" dirty="0"/>
              <a:t>团队成员构成</a:t>
            </a:r>
          </a:p>
        </p:txBody>
      </p:sp>
    </p:spTree>
    <p:extLst>
      <p:ext uri="{BB962C8B-B14F-4D97-AF65-F5344CB8AC3E}">
        <p14:creationId xmlns:p14="http://schemas.microsoft.com/office/powerpoint/2010/main" val="23479710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148" name="PA-直接连接符 6">
            <a:extLst>
              <a:ext uri="{FF2B5EF4-FFF2-40B4-BE49-F238E27FC236}">
                <a16:creationId xmlns:a16="http://schemas.microsoft.com/office/drawing/2014/main" id="{74ADA7C2-7776-4B20-9054-E9D593EC7A50}"/>
              </a:ext>
            </a:extLst>
          </p:cNvPr>
          <p:cNvCxnSpPr>
            <a:cxnSpLocks noChangeShapeType="1"/>
          </p:cNvCxnSpPr>
          <p:nvPr>
            <p:custDataLst>
              <p:tags r:id="rId2"/>
            </p:custDataLst>
          </p:nvPr>
        </p:nvCxnSpPr>
        <p:spPr bwMode="auto">
          <a:xfrm>
            <a:off x="9745663" y="0"/>
            <a:ext cx="0" cy="4240213"/>
          </a:xfrm>
          <a:prstGeom prst="line">
            <a:avLst/>
          </a:prstGeom>
          <a:noFill/>
          <a:ln w="19050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7" name="PA-矩形 4">
            <a:extLst>
              <a:ext uri="{FF2B5EF4-FFF2-40B4-BE49-F238E27FC236}">
                <a16:creationId xmlns:a16="http://schemas.microsoft.com/office/drawing/2014/main" id="{5D8FD85C-1DDD-4AC9-AE3A-9C413CF5B57F}"/>
              </a:ext>
            </a:extLst>
          </p:cNvPr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1524000" y="2011363"/>
            <a:ext cx="9144000" cy="2228851"/>
          </a:xfrm>
          <a:prstGeom prst="rect">
            <a:avLst/>
          </a:prstGeom>
          <a:gradFill flip="none" rotWithShape="1">
            <a:gsLst>
              <a:gs pos="0">
                <a:schemeClr val="accent5">
                  <a:lumMod val="75000"/>
                </a:schemeClr>
              </a:gs>
              <a:gs pos="93000">
                <a:schemeClr val="accent5">
                  <a:lumMod val="40000"/>
                  <a:lumOff val="60000"/>
                </a:schemeClr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sp>
        <p:nvSpPr>
          <p:cNvPr id="8" name="PA-标题 5">
            <a:extLst>
              <a:ext uri="{FF2B5EF4-FFF2-40B4-BE49-F238E27FC236}">
                <a16:creationId xmlns:a16="http://schemas.microsoft.com/office/drawing/2014/main" id="{C8C536C8-6E45-43E9-9860-D24AE7852C06}"/>
              </a:ext>
            </a:extLst>
          </p:cNvPr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5278438" y="2481264"/>
            <a:ext cx="4375151" cy="727075"/>
          </a:xfrm>
          <a:prstGeom prst="rect">
            <a:avLst/>
          </a:prstGeom>
          <a:noFill/>
          <a:ln>
            <a:noFill/>
          </a:ln>
        </p:spPr>
        <p:txBody>
          <a:bodyPr anchor="b"/>
          <a:lstStyle/>
          <a:p>
            <a:pPr algn="r">
              <a:lnSpc>
                <a:spcPct val="90000"/>
              </a:lnSpc>
            </a:pPr>
            <a:r>
              <a:rPr lang="zh-CN" altLang="en-US" sz="3600" b="1" dirty="0">
                <a:solidFill>
                  <a:schemeClr val="bg1"/>
                </a:solidFill>
                <a:latin typeface="Arial Black" panose="020B0A04020102020204" pitchFamily="34" charset="0"/>
                <a:ea typeface="微软雅黑" panose="020B0503020204020204" pitchFamily="34" charset="-122"/>
              </a:rPr>
              <a:t>构思框架和工作安排</a:t>
            </a:r>
          </a:p>
        </p:txBody>
      </p:sp>
      <p:cxnSp>
        <p:nvCxnSpPr>
          <p:cNvPr id="10" name="PA-直接连接符 7">
            <a:extLst>
              <a:ext uri="{FF2B5EF4-FFF2-40B4-BE49-F238E27FC236}">
                <a16:creationId xmlns:a16="http://schemas.microsoft.com/office/drawing/2014/main" id="{601C4312-D854-4824-800C-464A022E8C8D}"/>
              </a:ext>
            </a:extLst>
          </p:cNvPr>
          <p:cNvCxnSpPr>
            <a:cxnSpLocks noChangeShapeType="1"/>
          </p:cNvCxnSpPr>
          <p:nvPr>
            <p:custDataLst>
              <p:tags r:id="rId5"/>
            </p:custDataLst>
          </p:nvPr>
        </p:nvCxnSpPr>
        <p:spPr bwMode="auto">
          <a:xfrm>
            <a:off x="1524000" y="3708400"/>
            <a:ext cx="9144000" cy="0"/>
          </a:xfrm>
          <a:prstGeom prst="line">
            <a:avLst/>
          </a:prstGeom>
          <a:noFill/>
          <a:ln w="6350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1" name="PA-标题 5">
            <a:extLst>
              <a:ext uri="{FF2B5EF4-FFF2-40B4-BE49-F238E27FC236}">
                <a16:creationId xmlns:a16="http://schemas.microsoft.com/office/drawing/2014/main" id="{AFC82BFB-27A4-427B-885B-9C046C9ECD86}"/>
              </a:ext>
            </a:extLst>
          </p:cNvPr>
          <p:cNvSpPr txBox="1"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9837738" y="2481264"/>
            <a:ext cx="906463" cy="727075"/>
          </a:xfrm>
          <a:prstGeom prst="rect">
            <a:avLst/>
          </a:prstGeom>
          <a:noFill/>
          <a:ln>
            <a:noFill/>
          </a:ln>
        </p:spPr>
        <p:txBody>
          <a:bodyPr anchor="b"/>
          <a:lstStyle/>
          <a:p>
            <a:pPr>
              <a:lnSpc>
                <a:spcPct val="90000"/>
              </a:lnSpc>
            </a:pPr>
            <a:r>
              <a:rPr lang="en-US" altLang="zh-CN" sz="3600" b="1" dirty="0">
                <a:solidFill>
                  <a:schemeClr val="bg1"/>
                </a:solidFill>
                <a:latin typeface="Arial Black" panose="020B0A04020102020204" pitchFamily="34" charset="0"/>
                <a:ea typeface="微软雅黑" panose="020B0503020204020204" pitchFamily="34" charset="-122"/>
              </a:rPr>
              <a:t>04</a:t>
            </a:r>
            <a:endParaRPr lang="zh-CN" altLang="en-US" sz="3600" b="1" dirty="0">
              <a:solidFill>
                <a:schemeClr val="bg1"/>
              </a:solidFill>
              <a:latin typeface="Arial Black" panose="020B0A04020102020204" pitchFamily="34" charset="0"/>
              <a:ea typeface="微软雅黑" panose="020B0503020204020204" pitchFamily="34" charset="-122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3729910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5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7d195523061f1c0" descr="e7d195523061f1c0092ce48a5fc95870a0687ac45bc8b2caB227BFDC40F9DB2B7A559DE97B8BDC6E716585DDCE188C7BF488BAA08C98985C74A3E1B5E305210FABE6A8AE2A6A8AB67019A6860E9B7AF55A1A95E86B10B9AB5550002FF12B0EA56D000405632874BC50024C1037F77C0F94C04B67B4C2100A7AA32C9C5BB52837D9165C348A88A54C8C79B8EFA65F053EF0087A7ED95375B8" hidden="1"/>
          <p:cNvSpPr txBox="1"/>
          <p:nvPr/>
        </p:nvSpPr>
        <p:spPr>
          <a:xfrm>
            <a:off x="-355600" y="1803400"/>
            <a:ext cx="420693" cy="1016000"/>
          </a:xfrm>
          <a:prstGeom prst="rect">
            <a:avLst/>
          </a:prstGeom>
          <a:noFill/>
        </p:spPr>
        <p:txBody>
          <a:bodyPr vert="wordArtVert" rtlCol="0">
            <a:spAutoFit/>
          </a:bodyPr>
          <a:lstStyle/>
          <a:p>
            <a:r>
              <a:rPr lang="en-US" altLang="zh-CN" sz="133"/>
              <a:t>e7d195523061f1c0092ce48a5fc95870a0687ac45bc8b2caB227BFDC40F9DB2B7A559DE97B8BDC6E716585DDCE188C7BF488BAA08C98985C74A3E1B5E305210FABE6A8AE2A6A8AB67019A6860E9B7AF55A1A95E86B10B9AB5550002FF12B0EA56D000405632874BC50024C1037F77C0F94C04B67B4C2100A7AA32C9C5BB52837D9165C348A88A54C8C79B8EFA65F053EF0087A7ED95375B8</a:t>
            </a:r>
            <a:endParaRPr lang="zh-CN" altLang="en-US" sz="133"/>
          </a:p>
        </p:txBody>
      </p:sp>
      <p:sp>
        <p:nvSpPr>
          <p:cNvPr id="7" name="TextBox 76">
            <a:extLst>
              <a:ext uri="{FF2B5EF4-FFF2-40B4-BE49-F238E27FC236}">
                <a16:creationId xmlns:a16="http://schemas.microsoft.com/office/drawing/2014/main" id="{2449703F-9560-44AF-952A-AE6C3C8BF5F8}"/>
              </a:ext>
            </a:extLst>
          </p:cNvPr>
          <p:cNvSpPr txBox="1"/>
          <p:nvPr/>
        </p:nvSpPr>
        <p:spPr>
          <a:xfrm>
            <a:off x="189062" y="173616"/>
            <a:ext cx="2909738" cy="369332"/>
          </a:xfrm>
          <a:prstGeom prst="rect">
            <a:avLst/>
          </a:prstGeom>
          <a:gradFill flip="none" rotWithShape="1">
            <a:gsLst>
              <a:gs pos="0">
                <a:schemeClr val="accent5">
                  <a:lumMod val="75000"/>
                </a:schemeClr>
              </a:gs>
              <a:gs pos="93000">
                <a:schemeClr val="accent5">
                  <a:lumMod val="40000"/>
                  <a:lumOff val="60000"/>
                </a:schemeClr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algn="ctr">
              <a:defRPr b="1">
                <a:solidFill>
                  <a:schemeClr val="lt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>
              <a:lnSpc>
                <a:spcPct val="90000"/>
              </a:lnSpc>
            </a:pPr>
            <a:r>
              <a:rPr lang="zh-CN" altLang="en-US" dirty="0">
                <a:solidFill>
                  <a:schemeClr val="bg1"/>
                </a:solidFill>
                <a:latin typeface="Arial Black" panose="020B0A04020102020204" pitchFamily="34" charset="0"/>
                <a:ea typeface="微软雅黑" panose="020B0503020204020204" pitchFamily="34" charset="-122"/>
              </a:rPr>
              <a:t>构思框架和工作安排</a:t>
            </a:r>
          </a:p>
        </p:txBody>
      </p:sp>
      <p:sp>
        <p:nvSpPr>
          <p:cNvPr id="9" name="矩形 8">
            <a:extLst>
              <a:ext uri="{FF2B5EF4-FFF2-40B4-BE49-F238E27FC236}">
                <a16:creationId xmlns:a16="http://schemas.microsoft.com/office/drawing/2014/main" id="{B6ABB65B-5614-4452-8363-52F34FBFA946}"/>
              </a:ext>
            </a:extLst>
          </p:cNvPr>
          <p:cNvSpPr/>
          <p:nvPr/>
        </p:nvSpPr>
        <p:spPr>
          <a:xfrm>
            <a:off x="189062" y="1118413"/>
            <a:ext cx="11685438" cy="8744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kern="100" dirty="0">
                <a:solidFill>
                  <a:schemeClr val="accent5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根据任务书要求，简明扼要的说明整体工作开展构思和工作框架，按照时间安排初步拟定工作计划安排，</a:t>
            </a:r>
            <a:endParaRPr lang="en-US" altLang="zh-CN" kern="100" dirty="0">
              <a:solidFill>
                <a:schemeClr val="accent5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zh-CN" altLang="en-US" kern="100" dirty="0">
                <a:solidFill>
                  <a:schemeClr val="accent5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格式自拟</a:t>
            </a:r>
            <a:endParaRPr lang="en-US" altLang="zh-CN" kern="100" dirty="0">
              <a:solidFill>
                <a:schemeClr val="accent5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53011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148" name="PA-直接连接符 6">
            <a:extLst>
              <a:ext uri="{FF2B5EF4-FFF2-40B4-BE49-F238E27FC236}">
                <a16:creationId xmlns:a16="http://schemas.microsoft.com/office/drawing/2014/main" id="{74ADA7C2-7776-4B20-9054-E9D593EC7A50}"/>
              </a:ext>
            </a:extLst>
          </p:cNvPr>
          <p:cNvCxnSpPr>
            <a:cxnSpLocks noChangeShapeType="1"/>
          </p:cNvCxnSpPr>
          <p:nvPr>
            <p:custDataLst>
              <p:tags r:id="rId2"/>
            </p:custDataLst>
          </p:nvPr>
        </p:nvCxnSpPr>
        <p:spPr bwMode="auto">
          <a:xfrm>
            <a:off x="9745663" y="0"/>
            <a:ext cx="0" cy="4240213"/>
          </a:xfrm>
          <a:prstGeom prst="line">
            <a:avLst/>
          </a:prstGeom>
          <a:noFill/>
          <a:ln w="19050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7" name="PA-矩形 4">
            <a:extLst>
              <a:ext uri="{FF2B5EF4-FFF2-40B4-BE49-F238E27FC236}">
                <a16:creationId xmlns:a16="http://schemas.microsoft.com/office/drawing/2014/main" id="{5D8FD85C-1DDD-4AC9-AE3A-9C413CF5B57F}"/>
              </a:ext>
            </a:extLst>
          </p:cNvPr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1524000" y="2011363"/>
            <a:ext cx="9144000" cy="2228851"/>
          </a:xfrm>
          <a:prstGeom prst="rect">
            <a:avLst/>
          </a:prstGeom>
          <a:gradFill flip="none" rotWithShape="1">
            <a:gsLst>
              <a:gs pos="0">
                <a:schemeClr val="accent5">
                  <a:lumMod val="75000"/>
                </a:schemeClr>
              </a:gs>
              <a:gs pos="93000">
                <a:schemeClr val="accent5">
                  <a:lumMod val="40000"/>
                  <a:lumOff val="60000"/>
                </a:schemeClr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sp>
        <p:nvSpPr>
          <p:cNvPr id="8" name="PA-标题 5">
            <a:extLst>
              <a:ext uri="{FF2B5EF4-FFF2-40B4-BE49-F238E27FC236}">
                <a16:creationId xmlns:a16="http://schemas.microsoft.com/office/drawing/2014/main" id="{C8C536C8-6E45-43E9-9860-D24AE7852C06}"/>
              </a:ext>
            </a:extLst>
          </p:cNvPr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5278438" y="2481264"/>
            <a:ext cx="4375151" cy="727075"/>
          </a:xfrm>
          <a:prstGeom prst="rect">
            <a:avLst/>
          </a:prstGeom>
          <a:noFill/>
          <a:ln>
            <a:noFill/>
          </a:ln>
        </p:spPr>
        <p:txBody>
          <a:bodyPr anchor="b"/>
          <a:lstStyle/>
          <a:p>
            <a:pPr algn="r">
              <a:lnSpc>
                <a:spcPct val="90000"/>
              </a:lnSpc>
            </a:pPr>
            <a:r>
              <a:rPr lang="zh-CN" altLang="en-US" sz="3600" b="1" dirty="0">
                <a:solidFill>
                  <a:schemeClr val="bg1"/>
                </a:solidFill>
                <a:latin typeface="Arial Black" panose="020B0A04020102020204" pitchFamily="34" charset="0"/>
                <a:ea typeface="微软雅黑" panose="020B0503020204020204" pitchFamily="34" charset="-122"/>
              </a:rPr>
              <a:t>商务报价</a:t>
            </a:r>
          </a:p>
        </p:txBody>
      </p:sp>
      <p:cxnSp>
        <p:nvCxnSpPr>
          <p:cNvPr id="10" name="PA-直接连接符 7">
            <a:extLst>
              <a:ext uri="{FF2B5EF4-FFF2-40B4-BE49-F238E27FC236}">
                <a16:creationId xmlns:a16="http://schemas.microsoft.com/office/drawing/2014/main" id="{601C4312-D854-4824-800C-464A022E8C8D}"/>
              </a:ext>
            </a:extLst>
          </p:cNvPr>
          <p:cNvCxnSpPr>
            <a:cxnSpLocks noChangeShapeType="1"/>
          </p:cNvCxnSpPr>
          <p:nvPr>
            <p:custDataLst>
              <p:tags r:id="rId5"/>
            </p:custDataLst>
          </p:nvPr>
        </p:nvCxnSpPr>
        <p:spPr bwMode="auto">
          <a:xfrm>
            <a:off x="1524000" y="3708400"/>
            <a:ext cx="9144000" cy="0"/>
          </a:xfrm>
          <a:prstGeom prst="line">
            <a:avLst/>
          </a:prstGeom>
          <a:noFill/>
          <a:ln w="6350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1" name="PA-标题 5">
            <a:extLst>
              <a:ext uri="{FF2B5EF4-FFF2-40B4-BE49-F238E27FC236}">
                <a16:creationId xmlns:a16="http://schemas.microsoft.com/office/drawing/2014/main" id="{AFC82BFB-27A4-427B-885B-9C046C9ECD86}"/>
              </a:ext>
            </a:extLst>
          </p:cNvPr>
          <p:cNvSpPr txBox="1"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9837738" y="2481264"/>
            <a:ext cx="906463" cy="727075"/>
          </a:xfrm>
          <a:prstGeom prst="rect">
            <a:avLst/>
          </a:prstGeom>
          <a:noFill/>
          <a:ln>
            <a:noFill/>
          </a:ln>
        </p:spPr>
        <p:txBody>
          <a:bodyPr anchor="b"/>
          <a:lstStyle/>
          <a:p>
            <a:pPr>
              <a:lnSpc>
                <a:spcPct val="90000"/>
              </a:lnSpc>
            </a:pPr>
            <a:r>
              <a:rPr lang="en-US" altLang="zh-CN" sz="3600" b="1" dirty="0">
                <a:solidFill>
                  <a:schemeClr val="bg1"/>
                </a:solidFill>
                <a:latin typeface="Arial Black" panose="020B0A04020102020204" pitchFamily="34" charset="0"/>
                <a:ea typeface="微软雅黑" panose="020B0503020204020204" pitchFamily="34" charset="-122"/>
              </a:rPr>
              <a:t>05</a:t>
            </a:r>
            <a:endParaRPr lang="zh-CN" altLang="en-US" sz="3600" b="1" dirty="0">
              <a:solidFill>
                <a:schemeClr val="bg1"/>
              </a:solidFill>
              <a:latin typeface="Arial Black" panose="020B0A04020102020204" pitchFamily="34" charset="0"/>
              <a:ea typeface="微软雅黑" panose="020B0503020204020204" pitchFamily="34" charset="-122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5489835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5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7d195523061f1c0" descr="e7d195523061f1c0092ce48a5fc95870a0687ac45bc8b2caB227BFDC40F9DB2B7A559DE97B8BDC6E716585DDCE188C7BF488BAA08C98985C74A3E1B5E305210FABE6A8AE2A6A8AB67019A6860E9B7AF55A1A95E86B10B9AB5550002FF12B0EA56D000405632874BC50024C1037F77C0F94C04B67B4C2100A7AA32C9C5BB52837D9165C348A88A54C8C79B8EFA65F053EF0087A7ED95375B8" hidden="1"/>
          <p:cNvSpPr txBox="1"/>
          <p:nvPr/>
        </p:nvSpPr>
        <p:spPr>
          <a:xfrm>
            <a:off x="-355600" y="1803400"/>
            <a:ext cx="420693" cy="1016000"/>
          </a:xfrm>
          <a:prstGeom prst="rect">
            <a:avLst/>
          </a:prstGeom>
          <a:noFill/>
        </p:spPr>
        <p:txBody>
          <a:bodyPr vert="wordArtVert" rtlCol="0">
            <a:spAutoFit/>
          </a:bodyPr>
          <a:lstStyle/>
          <a:p>
            <a:r>
              <a:rPr lang="en-US" altLang="zh-CN" sz="133"/>
              <a:t>e7d195523061f1c0092ce48a5fc95870a0687ac45bc8b2caB227BFDC40F9DB2B7A559DE97B8BDC6E716585DDCE188C7BF488BAA08C98985C74A3E1B5E305210FABE6A8AE2A6A8AB67019A6860E9B7AF55A1A95E86B10B9AB5550002FF12B0EA56D000405632874BC50024C1037F77C0F94C04B67B4C2100A7AA32C9C5BB52837D9165C348A88A54C8C79B8EFA65F053EF0087A7ED95375B8</a:t>
            </a:r>
            <a:endParaRPr lang="zh-CN" altLang="en-US" sz="133"/>
          </a:p>
        </p:txBody>
      </p:sp>
      <p:sp>
        <p:nvSpPr>
          <p:cNvPr id="7" name="TextBox 76">
            <a:extLst>
              <a:ext uri="{FF2B5EF4-FFF2-40B4-BE49-F238E27FC236}">
                <a16:creationId xmlns:a16="http://schemas.microsoft.com/office/drawing/2014/main" id="{2449703F-9560-44AF-952A-AE6C3C8BF5F8}"/>
              </a:ext>
            </a:extLst>
          </p:cNvPr>
          <p:cNvSpPr txBox="1"/>
          <p:nvPr/>
        </p:nvSpPr>
        <p:spPr>
          <a:xfrm>
            <a:off x="189062" y="173616"/>
            <a:ext cx="2909738" cy="369332"/>
          </a:xfrm>
          <a:prstGeom prst="rect">
            <a:avLst/>
          </a:prstGeom>
          <a:gradFill flip="none" rotWithShape="1">
            <a:gsLst>
              <a:gs pos="0">
                <a:schemeClr val="accent5">
                  <a:lumMod val="75000"/>
                </a:schemeClr>
              </a:gs>
              <a:gs pos="93000">
                <a:schemeClr val="accent5">
                  <a:lumMod val="40000"/>
                  <a:lumOff val="60000"/>
                </a:schemeClr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algn="ctr">
              <a:defRPr b="1">
                <a:solidFill>
                  <a:schemeClr val="lt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>
              <a:lnSpc>
                <a:spcPct val="90000"/>
              </a:lnSpc>
            </a:pPr>
            <a:r>
              <a:rPr lang="zh-CN" altLang="en-US" dirty="0">
                <a:solidFill>
                  <a:schemeClr val="bg1"/>
                </a:solidFill>
                <a:latin typeface="Arial Black" panose="020B0A04020102020204" pitchFamily="34" charset="0"/>
                <a:ea typeface="微软雅黑" panose="020B0503020204020204" pitchFamily="34" charset="-122"/>
              </a:rPr>
              <a:t>商务报价</a:t>
            </a:r>
          </a:p>
        </p:txBody>
      </p:sp>
      <p:sp>
        <p:nvSpPr>
          <p:cNvPr id="6" name="Rectangle 2">
            <a:extLst>
              <a:ext uri="{FF2B5EF4-FFF2-40B4-BE49-F238E27FC236}">
                <a16:creationId xmlns:a16="http://schemas.microsoft.com/office/drawing/2014/main" id="{5B68A142-A1B4-490B-9FEA-103B1FA51BB9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7500" y="1068359"/>
            <a:ext cx="1137920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en-U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ea"/>
                <a:cs typeface="宋体" panose="02010600030101010101" pitchFamily="2" charset="-122"/>
              </a:rPr>
              <a:t>参与策划工作板块</a:t>
            </a:r>
            <a:r>
              <a:rPr lang="zh-CN" altLang="en-US" sz="2000" dirty="0">
                <a:latin typeface="+mn-ea"/>
                <a:cs typeface="宋体" panose="02010600030101010101" pitchFamily="2" charset="-122"/>
                <a:sym typeface="Wingdings" panose="05000000000000000000" pitchFamily="2" charset="2"/>
              </a:rPr>
              <a:t>：</a:t>
            </a:r>
            <a:r>
              <a:rPr lang="zh-CN" altLang="en-US" sz="2000" dirty="0">
                <a:solidFill>
                  <a:srgbClr val="C00000"/>
                </a:solidFill>
                <a:latin typeface="+mn-ea"/>
                <a:cs typeface="宋体" panose="02010600030101010101" pitchFamily="2" charset="-122"/>
                <a:sym typeface="Wingdings" panose="05000000000000000000" pitchFamily="2" charset="2"/>
              </a:rPr>
              <a:t>（战略策划、</a:t>
            </a:r>
            <a:r>
              <a:rPr kumimoji="0" lang="zh-CN" altLang="en-US" sz="2000" b="0" i="0" u="none" strike="noStrike" cap="none" normalizeH="0" baseline="0" dirty="0">
                <a:ln>
                  <a:noFill/>
                </a:ln>
                <a:solidFill>
                  <a:srgbClr val="C00000"/>
                </a:solidFill>
                <a:effectLst/>
                <a:latin typeface="+mn-ea"/>
                <a:cs typeface="宋体" panose="02010600030101010101" pitchFamily="2" charset="-122"/>
                <a:sym typeface="Wingdings" panose="05000000000000000000" pitchFamily="2" charset="2"/>
              </a:rPr>
              <a:t>人文策划</a:t>
            </a:r>
            <a:r>
              <a:rPr lang="zh-CN" altLang="en-US" sz="2000" dirty="0">
                <a:solidFill>
                  <a:srgbClr val="C00000"/>
                </a:solidFill>
                <a:latin typeface="+mn-ea"/>
                <a:cs typeface="宋体" panose="02010600030101010101" pitchFamily="2" charset="-122"/>
                <a:sym typeface="Wingdings" panose="05000000000000000000" pitchFamily="2" charset="2"/>
              </a:rPr>
              <a:t>、业态策划、科技策划</a:t>
            </a:r>
            <a:r>
              <a:rPr lang="en-US" altLang="zh-CN" sz="2000" dirty="0">
                <a:solidFill>
                  <a:srgbClr val="C00000"/>
                </a:solidFill>
                <a:latin typeface="+mn-ea"/>
                <a:cs typeface="宋体" panose="02010600030101010101" pitchFamily="2" charset="-122"/>
                <a:sym typeface="Wingdings" panose="05000000000000000000" pitchFamily="2" charset="2"/>
              </a:rPr>
              <a:t>4</a:t>
            </a:r>
            <a:r>
              <a:rPr lang="zh-CN" altLang="en-US" sz="2000" dirty="0">
                <a:solidFill>
                  <a:srgbClr val="C00000"/>
                </a:solidFill>
                <a:latin typeface="+mn-ea"/>
                <a:cs typeface="宋体" panose="02010600030101010101" pitchFamily="2" charset="-122"/>
                <a:sym typeface="Wingdings" panose="05000000000000000000" pitchFamily="2" charset="2"/>
              </a:rPr>
              <a:t>选</a:t>
            </a:r>
            <a:r>
              <a:rPr lang="en-US" altLang="zh-CN" sz="2000" dirty="0">
                <a:solidFill>
                  <a:srgbClr val="C00000"/>
                </a:solidFill>
                <a:latin typeface="+mn-ea"/>
                <a:cs typeface="宋体" panose="02010600030101010101" pitchFamily="2" charset="-122"/>
                <a:sym typeface="Wingdings" panose="05000000000000000000" pitchFamily="2" charset="2"/>
              </a:rPr>
              <a:t>1</a:t>
            </a:r>
            <a:r>
              <a:rPr lang="zh-CN" altLang="en-US" sz="2000" dirty="0">
                <a:solidFill>
                  <a:srgbClr val="C00000"/>
                </a:solidFill>
                <a:latin typeface="+mn-ea"/>
                <a:cs typeface="宋体" panose="02010600030101010101" pitchFamily="2" charset="-122"/>
                <a:sym typeface="Wingdings" panose="05000000000000000000" pitchFamily="2" charset="2"/>
              </a:rPr>
              <a:t>必填）</a:t>
            </a:r>
            <a:r>
              <a:rPr kumimoji="0" lang="zh-CN" altLang="en-US" sz="2000" b="0" i="0" u="sng" strike="noStrike" cap="none" normalizeH="0" baseline="0" dirty="0">
                <a:ln>
                  <a:noFill/>
                </a:ln>
                <a:solidFill>
                  <a:srgbClr val="C00000"/>
                </a:solidFill>
                <a:effectLst/>
                <a:latin typeface="+mn-ea"/>
                <a:cs typeface="宋体" panose="02010600030101010101" pitchFamily="2" charset="-122"/>
              </a:rPr>
              <a:t>                     </a:t>
            </a:r>
            <a:endParaRPr kumimoji="0" lang="zh-CN" altLang="en-US" sz="1100" b="0" i="0" u="none" strike="noStrike" cap="none" normalizeH="0" baseline="0" dirty="0">
              <a:ln>
                <a:noFill/>
              </a:ln>
              <a:solidFill>
                <a:srgbClr val="C00000"/>
              </a:solidFill>
              <a:effectLst/>
              <a:latin typeface="+mn-ea"/>
            </a:endParaRPr>
          </a:p>
        </p:txBody>
      </p:sp>
      <p:graphicFrame>
        <p:nvGraphicFramePr>
          <p:cNvPr id="8" name="表格 9">
            <a:extLst>
              <a:ext uri="{FF2B5EF4-FFF2-40B4-BE49-F238E27FC236}">
                <a16:creationId xmlns:a16="http://schemas.microsoft.com/office/drawing/2014/main" id="{27948AF9-2FC8-4778-8B65-2E0BF15CDCA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20082847"/>
              </p:ext>
            </p:extLst>
          </p:nvPr>
        </p:nvGraphicFramePr>
        <p:xfrm>
          <a:off x="590550" y="1892300"/>
          <a:ext cx="10801351" cy="3572088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823198">
                  <a:extLst>
                    <a:ext uri="{9D8B030D-6E8A-4147-A177-3AD203B41FA5}">
                      <a16:colId xmlns:a16="http://schemas.microsoft.com/office/drawing/2014/main" val="2516557781"/>
                    </a:ext>
                  </a:extLst>
                </a:gridCol>
                <a:gridCol w="2843774">
                  <a:extLst>
                    <a:ext uri="{9D8B030D-6E8A-4147-A177-3AD203B41FA5}">
                      <a16:colId xmlns:a16="http://schemas.microsoft.com/office/drawing/2014/main" val="2818366402"/>
                    </a:ext>
                  </a:extLst>
                </a:gridCol>
                <a:gridCol w="3105700">
                  <a:extLst>
                    <a:ext uri="{9D8B030D-6E8A-4147-A177-3AD203B41FA5}">
                      <a16:colId xmlns:a16="http://schemas.microsoft.com/office/drawing/2014/main" val="1316830271"/>
                    </a:ext>
                  </a:extLst>
                </a:gridCol>
                <a:gridCol w="1868409">
                  <a:extLst>
                    <a:ext uri="{9D8B030D-6E8A-4147-A177-3AD203B41FA5}">
                      <a16:colId xmlns:a16="http://schemas.microsoft.com/office/drawing/2014/main" val="196391387"/>
                    </a:ext>
                  </a:extLst>
                </a:gridCol>
                <a:gridCol w="2160270">
                  <a:extLst>
                    <a:ext uri="{9D8B030D-6E8A-4147-A177-3AD203B41FA5}">
                      <a16:colId xmlns:a16="http://schemas.microsoft.com/office/drawing/2014/main" val="2332925135"/>
                    </a:ext>
                  </a:extLst>
                </a:gridCol>
              </a:tblGrid>
              <a:tr h="44651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600" b="1" kern="100" dirty="0"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序号</a:t>
                      </a:r>
                      <a:endParaRPr lang="zh-CN" sz="16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600" b="1" kern="100" dirty="0"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名称</a:t>
                      </a:r>
                      <a:endParaRPr lang="zh-CN" sz="16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600" b="1" kern="100" dirty="0"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相关</a:t>
                      </a:r>
                      <a:r>
                        <a:rPr lang="zh-CN" altLang="en-US" sz="1600" b="1" kern="100" dirty="0"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内容</a:t>
                      </a:r>
                      <a:endParaRPr lang="zh-CN" sz="16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600" b="1" kern="100"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单价</a:t>
                      </a:r>
                      <a:endParaRPr lang="zh-CN" sz="16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600" b="1" kern="100" dirty="0"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合计</a:t>
                      </a:r>
                      <a:endParaRPr lang="zh-CN" sz="16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5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49366762"/>
                  </a:ext>
                </a:extLst>
              </a:tr>
              <a:tr h="446511"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5960490"/>
                  </a:ext>
                </a:extLst>
              </a:tr>
              <a:tr h="446511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42049897"/>
                  </a:ext>
                </a:extLst>
              </a:tr>
              <a:tr h="446511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21090578"/>
                  </a:ext>
                </a:extLst>
              </a:tr>
              <a:tr h="446511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65883927"/>
                  </a:ext>
                </a:extLst>
              </a:tr>
              <a:tr h="446511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92667232"/>
                  </a:ext>
                </a:extLst>
              </a:tr>
              <a:tr h="446511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99283821"/>
                  </a:ext>
                </a:extLst>
              </a:tr>
              <a:tr h="446511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37793035"/>
                  </a:ext>
                </a:extLst>
              </a:tr>
            </a:tbl>
          </a:graphicData>
        </a:graphic>
      </p:graphicFrame>
      <p:sp>
        <p:nvSpPr>
          <p:cNvPr id="11" name="矩形 10">
            <a:extLst>
              <a:ext uri="{FF2B5EF4-FFF2-40B4-BE49-F238E27FC236}">
                <a16:creationId xmlns:a16="http://schemas.microsoft.com/office/drawing/2014/main" id="{8212D3A8-3965-4463-BE42-1C9555E5511B}"/>
              </a:ext>
            </a:extLst>
          </p:cNvPr>
          <p:cNvSpPr/>
          <p:nvPr/>
        </p:nvSpPr>
        <p:spPr>
          <a:xfrm>
            <a:off x="590550" y="5789641"/>
            <a:ext cx="457689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/>
              <a:t>以上报价为项目包干总价，总计：</a:t>
            </a:r>
            <a:r>
              <a:rPr lang="en-US" altLang="zh-CN" dirty="0" err="1"/>
              <a:t>xxxx</a:t>
            </a:r>
            <a:r>
              <a:rPr lang="zh-CN" altLang="en-US" dirty="0"/>
              <a:t>万元</a:t>
            </a:r>
          </a:p>
        </p:txBody>
      </p:sp>
    </p:spTree>
    <p:extLst>
      <p:ext uri="{BB962C8B-B14F-4D97-AF65-F5344CB8AC3E}">
        <p14:creationId xmlns:p14="http://schemas.microsoft.com/office/powerpoint/2010/main" val="32072773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A_矩形 5"/>
          <p:cNvSpPr/>
          <p:nvPr>
            <p:custDataLst>
              <p:tags r:id="rId1"/>
            </p:custDataLst>
          </p:nvPr>
        </p:nvSpPr>
        <p:spPr>
          <a:xfrm>
            <a:off x="7949292" y="714586"/>
            <a:ext cx="1899139" cy="36576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dist"/>
            <a:r>
              <a:rPr lang="en-US" altLang="zh-CN" sz="2400" b="1" dirty="0">
                <a:solidFill>
                  <a:schemeClr val="tx2">
                    <a:lumMod val="20000"/>
                    <a:lumOff val="80000"/>
                  </a:schemeClr>
                </a:solidFill>
                <a:latin typeface="+mj-ea"/>
              </a:rPr>
              <a:t>CONTENT</a:t>
            </a:r>
            <a:endParaRPr lang="zh-CN" altLang="en-US" sz="2400" b="1" dirty="0">
              <a:solidFill>
                <a:schemeClr val="tx2">
                  <a:lumMod val="20000"/>
                  <a:lumOff val="80000"/>
                </a:schemeClr>
              </a:solidFill>
              <a:latin typeface="+mj-ea"/>
            </a:endParaRPr>
          </a:p>
        </p:txBody>
      </p:sp>
      <p:sp>
        <p:nvSpPr>
          <p:cNvPr id="8" name="PA_文本框 7"/>
          <p:cNvSpPr txBox="1"/>
          <p:nvPr>
            <p:custDataLst>
              <p:tags r:id="rId2"/>
            </p:custDataLst>
          </p:nvPr>
        </p:nvSpPr>
        <p:spPr>
          <a:xfrm>
            <a:off x="8055678" y="1103186"/>
            <a:ext cx="133241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>
                <a:latin typeface="+mj-ea"/>
                <a:ea typeface="+mj-ea"/>
              </a:rPr>
              <a:t>目    录</a:t>
            </a:r>
          </a:p>
        </p:txBody>
      </p:sp>
      <p:sp>
        <p:nvSpPr>
          <p:cNvPr id="9" name="PA_矩形 8"/>
          <p:cNvSpPr/>
          <p:nvPr>
            <p:custDataLst>
              <p:tags r:id="rId3"/>
            </p:custDataLst>
          </p:nvPr>
        </p:nvSpPr>
        <p:spPr>
          <a:xfrm>
            <a:off x="8132019" y="1940609"/>
            <a:ext cx="531719" cy="511863"/>
          </a:xfrm>
          <a:prstGeom prst="rect">
            <a:avLst/>
          </a:prstGeom>
          <a:solidFill>
            <a:schemeClr val="accent5">
              <a:lumMod val="75000"/>
            </a:schemeClr>
          </a:solidFill>
          <a:ln w="635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b="1" dirty="0">
                <a:solidFill>
                  <a:schemeClr val="bg1"/>
                </a:solidFill>
                <a:latin typeface="+mj-ea"/>
                <a:ea typeface="+mj-ea"/>
              </a:rPr>
              <a:t>01</a:t>
            </a:r>
            <a:endParaRPr lang="zh-CN" altLang="en-US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11" name="PA_矩形 10"/>
          <p:cNvSpPr/>
          <p:nvPr>
            <p:custDataLst>
              <p:tags r:id="rId4"/>
            </p:custDataLst>
          </p:nvPr>
        </p:nvSpPr>
        <p:spPr>
          <a:xfrm>
            <a:off x="8132019" y="2847517"/>
            <a:ext cx="531719" cy="511863"/>
          </a:xfrm>
          <a:prstGeom prst="rect">
            <a:avLst/>
          </a:prstGeom>
          <a:solidFill>
            <a:schemeClr val="accent5">
              <a:lumMod val="75000"/>
            </a:schemeClr>
          </a:solidFill>
          <a:ln w="635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b="1" dirty="0">
                <a:solidFill>
                  <a:schemeClr val="bg1"/>
                </a:solidFill>
                <a:latin typeface="+mj-ea"/>
                <a:ea typeface="+mj-ea"/>
              </a:rPr>
              <a:t>02</a:t>
            </a:r>
            <a:endParaRPr lang="zh-CN" altLang="en-US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13" name="PA_矩形 12"/>
          <p:cNvSpPr/>
          <p:nvPr>
            <p:custDataLst>
              <p:tags r:id="rId5"/>
            </p:custDataLst>
          </p:nvPr>
        </p:nvSpPr>
        <p:spPr>
          <a:xfrm>
            <a:off x="8132019" y="3754424"/>
            <a:ext cx="531719" cy="511863"/>
          </a:xfrm>
          <a:prstGeom prst="rect">
            <a:avLst/>
          </a:prstGeom>
          <a:solidFill>
            <a:schemeClr val="accent5">
              <a:lumMod val="75000"/>
            </a:schemeClr>
          </a:solidFill>
          <a:ln w="635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b="1" dirty="0">
                <a:solidFill>
                  <a:schemeClr val="bg1"/>
                </a:solidFill>
                <a:latin typeface="+mj-ea"/>
                <a:ea typeface="+mj-ea"/>
              </a:rPr>
              <a:t>03</a:t>
            </a:r>
            <a:endParaRPr lang="zh-CN" altLang="en-US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8764226" y="1553481"/>
            <a:ext cx="2954655" cy="4551374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>
              <a:lnSpc>
                <a:spcPct val="250000"/>
              </a:lnSpc>
              <a:buSzPct val="80000"/>
              <a:defRPr/>
            </a:pPr>
            <a:r>
              <a:rPr lang="zh-CN" altLang="en-US" sz="2400" dirty="0">
                <a:solidFill>
                  <a:srgbClr val="02201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等线" panose="02010600030101010101" charset="-122"/>
                <a:sym typeface="+mn-ea"/>
              </a:rPr>
              <a:t>策划单位介绍</a:t>
            </a:r>
            <a:endParaRPr lang="en-US" altLang="zh-CN" sz="2400" dirty="0">
              <a:solidFill>
                <a:srgbClr val="02201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等线" panose="02010600030101010101" charset="-122"/>
              <a:sym typeface="+mn-ea"/>
            </a:endParaRPr>
          </a:p>
          <a:p>
            <a:pPr>
              <a:lnSpc>
                <a:spcPct val="250000"/>
              </a:lnSpc>
              <a:buSzPct val="80000"/>
              <a:defRPr/>
            </a:pPr>
            <a:r>
              <a:rPr lang="zh-CN" altLang="en-US" sz="2400" dirty="0">
                <a:solidFill>
                  <a:srgbClr val="02201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等线" panose="02010600030101010101" charset="-122"/>
                <a:sym typeface="+mn-ea"/>
              </a:rPr>
              <a:t>首席项目负责人介绍</a:t>
            </a:r>
            <a:endParaRPr lang="en-US" altLang="zh-CN" sz="2400" dirty="0">
              <a:solidFill>
                <a:srgbClr val="02201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等线" panose="02010600030101010101" charset="-122"/>
              <a:sym typeface="+mn-ea"/>
            </a:endParaRPr>
          </a:p>
          <a:p>
            <a:pPr>
              <a:lnSpc>
                <a:spcPct val="250000"/>
              </a:lnSpc>
              <a:buSzPct val="80000"/>
              <a:defRPr/>
            </a:pPr>
            <a:r>
              <a:rPr lang="zh-CN" altLang="en-US" sz="2400" dirty="0">
                <a:solidFill>
                  <a:srgbClr val="02201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等线" panose="02010600030101010101" charset="-122"/>
                <a:sym typeface="+mn-ea"/>
              </a:rPr>
              <a:t>报名团队介绍</a:t>
            </a:r>
            <a:endParaRPr lang="en-US" altLang="zh-CN" sz="2400" dirty="0">
              <a:solidFill>
                <a:srgbClr val="02201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等线" panose="02010600030101010101" charset="-122"/>
              <a:sym typeface="+mn-ea"/>
            </a:endParaRPr>
          </a:p>
          <a:p>
            <a:pPr>
              <a:lnSpc>
                <a:spcPct val="250000"/>
              </a:lnSpc>
              <a:buSzPct val="80000"/>
              <a:defRPr/>
            </a:pPr>
            <a:r>
              <a:rPr lang="zh-CN" altLang="en-US" sz="2400" dirty="0">
                <a:solidFill>
                  <a:srgbClr val="02201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等线" panose="02010600030101010101" charset="-122"/>
                <a:sym typeface="+mn-ea"/>
              </a:rPr>
              <a:t>构思框架和工作安排</a:t>
            </a:r>
          </a:p>
          <a:p>
            <a:pPr>
              <a:lnSpc>
                <a:spcPct val="250000"/>
              </a:lnSpc>
              <a:buSzPct val="80000"/>
              <a:defRPr/>
            </a:pPr>
            <a:r>
              <a:rPr lang="zh-CN" altLang="en-US" sz="2400" dirty="0">
                <a:solidFill>
                  <a:srgbClr val="02201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等线" panose="02010600030101010101" charset="-122"/>
                <a:sym typeface="+mn-ea"/>
              </a:rPr>
              <a:t>商务报价</a:t>
            </a:r>
          </a:p>
        </p:txBody>
      </p:sp>
      <p:sp>
        <p:nvSpPr>
          <p:cNvPr id="34" name="PA_矩形 14"/>
          <p:cNvSpPr/>
          <p:nvPr>
            <p:custDataLst>
              <p:tags r:id="rId6"/>
            </p:custDataLst>
          </p:nvPr>
        </p:nvSpPr>
        <p:spPr>
          <a:xfrm>
            <a:off x="8132019" y="5568240"/>
            <a:ext cx="531719" cy="511863"/>
          </a:xfrm>
          <a:prstGeom prst="rect">
            <a:avLst/>
          </a:prstGeom>
          <a:solidFill>
            <a:schemeClr val="accent5">
              <a:lumMod val="75000"/>
            </a:schemeClr>
          </a:solidFill>
          <a:ln w="635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b="1" dirty="0">
                <a:solidFill>
                  <a:schemeClr val="bg1"/>
                </a:solidFill>
                <a:latin typeface="+mj-ea"/>
                <a:ea typeface="+mj-ea"/>
              </a:rPr>
              <a:t>05</a:t>
            </a:r>
            <a:endParaRPr lang="zh-CN" altLang="en-US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10" name="PA_矩形 12">
            <a:extLst>
              <a:ext uri="{FF2B5EF4-FFF2-40B4-BE49-F238E27FC236}">
                <a16:creationId xmlns:a16="http://schemas.microsoft.com/office/drawing/2014/main" id="{015E3432-F678-4100-8295-DFADD9049457}"/>
              </a:ext>
            </a:extLst>
          </p:cNvPr>
          <p:cNvSpPr/>
          <p:nvPr>
            <p:custDataLst>
              <p:tags r:id="rId7"/>
            </p:custDataLst>
          </p:nvPr>
        </p:nvSpPr>
        <p:spPr>
          <a:xfrm>
            <a:off x="8132019" y="4630724"/>
            <a:ext cx="531719" cy="511863"/>
          </a:xfrm>
          <a:prstGeom prst="rect">
            <a:avLst/>
          </a:prstGeom>
          <a:solidFill>
            <a:schemeClr val="accent5">
              <a:lumMod val="75000"/>
            </a:schemeClr>
          </a:solidFill>
          <a:ln w="635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b="1" dirty="0">
                <a:solidFill>
                  <a:schemeClr val="bg1"/>
                </a:solidFill>
                <a:latin typeface="+mj-ea"/>
                <a:ea typeface="+mj-ea"/>
              </a:rPr>
              <a:t>04</a:t>
            </a:r>
            <a:endParaRPr lang="zh-CN" altLang="en-US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1773196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  <p:bldP spid="9" grpId="0" animBg="1"/>
      <p:bldP spid="11" grpId="0" animBg="1"/>
      <p:bldP spid="13" grpId="0" animBg="1"/>
      <p:bldP spid="34" grpId="0" animBg="1"/>
      <p:bldP spid="10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PA-矩形 4">
            <a:extLst>
              <a:ext uri="{FF2B5EF4-FFF2-40B4-BE49-F238E27FC236}">
                <a16:creationId xmlns:a16="http://schemas.microsoft.com/office/drawing/2014/main" id="{A49FF444-BC57-4156-A779-90BCCB005E02}"/>
              </a:ext>
            </a:extLst>
          </p:cNvPr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1524000" y="2011363"/>
            <a:ext cx="9144000" cy="2228851"/>
          </a:xfrm>
          <a:prstGeom prst="rect">
            <a:avLst/>
          </a:prstGeom>
          <a:gradFill flip="none" rotWithShape="1">
            <a:gsLst>
              <a:gs pos="0">
                <a:schemeClr val="accent5">
                  <a:lumMod val="75000"/>
                </a:schemeClr>
              </a:gs>
              <a:gs pos="93000">
                <a:schemeClr val="accent5">
                  <a:lumMod val="40000"/>
                  <a:lumOff val="60000"/>
                </a:schemeClr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cxnSp>
        <p:nvCxnSpPr>
          <p:cNvPr id="6148" name="PA-直接连接符 6">
            <a:extLst>
              <a:ext uri="{FF2B5EF4-FFF2-40B4-BE49-F238E27FC236}">
                <a16:creationId xmlns:a16="http://schemas.microsoft.com/office/drawing/2014/main" id="{74ADA7C2-7776-4B20-9054-E9D593EC7A50}"/>
              </a:ext>
            </a:extLst>
          </p:cNvPr>
          <p:cNvCxnSpPr>
            <a:cxnSpLocks noChangeShapeType="1"/>
          </p:cNvCxnSpPr>
          <p:nvPr>
            <p:custDataLst>
              <p:tags r:id="rId3"/>
            </p:custDataLst>
          </p:nvPr>
        </p:nvCxnSpPr>
        <p:spPr bwMode="auto">
          <a:xfrm>
            <a:off x="9745663" y="0"/>
            <a:ext cx="0" cy="4240213"/>
          </a:xfrm>
          <a:prstGeom prst="line">
            <a:avLst/>
          </a:prstGeom>
          <a:noFill/>
          <a:ln w="19050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6149" name="PA-标题 5">
            <a:extLst>
              <a:ext uri="{FF2B5EF4-FFF2-40B4-BE49-F238E27FC236}">
                <a16:creationId xmlns:a16="http://schemas.microsoft.com/office/drawing/2014/main" id="{0F7D4F33-4B4D-4BBF-A09D-B611336CD93A}"/>
              </a:ext>
            </a:extLst>
          </p:cNvPr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5278438" y="2481264"/>
            <a:ext cx="4375151" cy="727075"/>
          </a:xfrm>
          <a:prstGeom prst="rect">
            <a:avLst/>
          </a:prstGeom>
          <a:noFill/>
          <a:ln>
            <a:noFill/>
          </a:ln>
        </p:spPr>
        <p:txBody>
          <a:bodyPr anchor="b"/>
          <a:lstStyle/>
          <a:p>
            <a:pPr algn="r">
              <a:lnSpc>
                <a:spcPct val="90000"/>
              </a:lnSpc>
            </a:pPr>
            <a:r>
              <a:rPr lang="zh-CN" altLang="en-US" sz="3600" b="1" dirty="0">
                <a:solidFill>
                  <a:schemeClr val="bg1"/>
                </a:solidFill>
                <a:latin typeface="Arial Black" panose="020B0A04020102020204" pitchFamily="34" charset="0"/>
                <a:ea typeface="微软雅黑" panose="020B0503020204020204" pitchFamily="34" charset="-122"/>
              </a:rPr>
              <a:t>单位简介</a:t>
            </a:r>
          </a:p>
        </p:txBody>
      </p:sp>
      <p:cxnSp>
        <p:nvCxnSpPr>
          <p:cNvPr id="6151" name="PA-直接连接符 7">
            <a:extLst>
              <a:ext uri="{FF2B5EF4-FFF2-40B4-BE49-F238E27FC236}">
                <a16:creationId xmlns:a16="http://schemas.microsoft.com/office/drawing/2014/main" id="{43F508F7-109F-49D4-98A3-B1AA12F3A8F7}"/>
              </a:ext>
            </a:extLst>
          </p:cNvPr>
          <p:cNvCxnSpPr>
            <a:cxnSpLocks noChangeShapeType="1"/>
          </p:cNvCxnSpPr>
          <p:nvPr>
            <p:custDataLst>
              <p:tags r:id="rId5"/>
            </p:custDataLst>
          </p:nvPr>
        </p:nvCxnSpPr>
        <p:spPr bwMode="auto">
          <a:xfrm>
            <a:off x="1524000" y="3708400"/>
            <a:ext cx="9144000" cy="0"/>
          </a:xfrm>
          <a:prstGeom prst="line">
            <a:avLst/>
          </a:prstGeom>
          <a:noFill/>
          <a:ln w="6350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9" name="PA-标题 5">
            <a:extLst>
              <a:ext uri="{FF2B5EF4-FFF2-40B4-BE49-F238E27FC236}">
                <a16:creationId xmlns:a16="http://schemas.microsoft.com/office/drawing/2014/main" id="{0F7D4F33-4B4D-4BBF-A09D-B611336CD93A}"/>
              </a:ext>
            </a:extLst>
          </p:cNvPr>
          <p:cNvSpPr txBox="1"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9837738" y="2481264"/>
            <a:ext cx="906463" cy="727075"/>
          </a:xfrm>
          <a:prstGeom prst="rect">
            <a:avLst/>
          </a:prstGeom>
          <a:noFill/>
          <a:ln>
            <a:noFill/>
          </a:ln>
        </p:spPr>
        <p:txBody>
          <a:bodyPr anchor="b"/>
          <a:lstStyle/>
          <a:p>
            <a:pPr>
              <a:lnSpc>
                <a:spcPct val="90000"/>
              </a:lnSpc>
            </a:pPr>
            <a:r>
              <a:rPr lang="en-US" altLang="zh-CN" sz="3600" b="1" dirty="0">
                <a:solidFill>
                  <a:schemeClr val="bg1"/>
                </a:solidFill>
                <a:latin typeface="Arial Black" panose="020B0A04020102020204" pitchFamily="34" charset="0"/>
                <a:ea typeface="微软雅黑" panose="020B0503020204020204" pitchFamily="34" charset="-122"/>
              </a:rPr>
              <a:t>01</a:t>
            </a:r>
            <a:endParaRPr lang="zh-CN" altLang="en-US" sz="3600" b="1" dirty="0">
              <a:solidFill>
                <a:schemeClr val="bg1"/>
              </a:solidFill>
              <a:latin typeface="Arial Black" panose="020B0A04020102020204" pitchFamily="34" charset="0"/>
              <a:ea typeface="微软雅黑" panose="020B0503020204020204" pitchFamily="34" charset="-122"/>
            </a:endParaRP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6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25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7d195523061f1c0" descr="e7d195523061f1c0092ce48a5fc95870a0687ac45bc8b2caB227BFDC40F9DB2B7A559DE97B8BDC6E716585DDCE188C7BF488BAA08C98985C74A3E1B5E305210FABE6A8AE2A6A8AB67019A6860E9B7AF55A1A95E86B10B9AB5550002FF12B0EA56D000405632874BC50024C1037F77C0F94C04B67B4C2100A7AA32C9C5BB52837D9165C348A88A54C8C79B8EFA65F053EF0087A7ED95375B8" hidden="1"/>
          <p:cNvSpPr txBox="1"/>
          <p:nvPr/>
        </p:nvSpPr>
        <p:spPr>
          <a:xfrm>
            <a:off x="-355600" y="1803400"/>
            <a:ext cx="420693" cy="1016000"/>
          </a:xfrm>
          <a:prstGeom prst="rect">
            <a:avLst/>
          </a:prstGeom>
          <a:noFill/>
        </p:spPr>
        <p:txBody>
          <a:bodyPr vert="wordArtVert" rtlCol="0">
            <a:spAutoFit/>
          </a:bodyPr>
          <a:lstStyle/>
          <a:p>
            <a:r>
              <a:rPr lang="en-US" altLang="zh-CN" sz="133"/>
              <a:t>e7d195523061f1c0092ce48a5fc95870a0687ac45bc8b2caB227BFDC40F9DB2B7A559DE97B8BDC6E716585DDCE188C7BF488BAA08C98985C74A3E1B5E305210FABE6A8AE2A6A8AB67019A6860E9B7AF55A1A95E86B10B9AB5550002FF12B0EA56D000405632874BC50024C1037F77C0F94C04B67B4C2100A7AA32C9C5BB52837D9165C348A88A54C8C79B8EFA65F053EF0087A7ED95375B8</a:t>
            </a:r>
            <a:endParaRPr lang="zh-CN" altLang="en-US" sz="133"/>
          </a:p>
        </p:txBody>
      </p:sp>
      <p:sp>
        <p:nvSpPr>
          <p:cNvPr id="16" name="TextBox 76">
            <a:extLst>
              <a:ext uri="{FF2B5EF4-FFF2-40B4-BE49-F238E27FC236}">
                <a16:creationId xmlns:a16="http://schemas.microsoft.com/office/drawing/2014/main" id="{595A027D-6B7E-46EB-AE1A-448A1098A53A}"/>
              </a:ext>
            </a:extLst>
          </p:cNvPr>
          <p:cNvSpPr txBox="1"/>
          <p:nvPr/>
        </p:nvSpPr>
        <p:spPr>
          <a:xfrm>
            <a:off x="189062" y="173616"/>
            <a:ext cx="2620126" cy="369332"/>
          </a:xfrm>
          <a:prstGeom prst="rect">
            <a:avLst/>
          </a:prstGeom>
          <a:gradFill flip="none" rotWithShape="1">
            <a:gsLst>
              <a:gs pos="0">
                <a:schemeClr val="accent5">
                  <a:lumMod val="75000"/>
                </a:schemeClr>
              </a:gs>
              <a:gs pos="93000">
                <a:schemeClr val="accent5">
                  <a:lumMod val="40000"/>
                  <a:lumOff val="60000"/>
                </a:schemeClr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algn="ctr">
              <a:defRPr b="1">
                <a:solidFill>
                  <a:schemeClr val="lt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zh-CN" altLang="en-US" dirty="0"/>
              <a:t>策划单位简介</a:t>
            </a:r>
          </a:p>
        </p:txBody>
      </p:sp>
      <p:sp>
        <p:nvSpPr>
          <p:cNvPr id="19" name="矩形 18">
            <a:extLst>
              <a:ext uri="{FF2B5EF4-FFF2-40B4-BE49-F238E27FC236}">
                <a16:creationId xmlns:a16="http://schemas.microsoft.com/office/drawing/2014/main" id="{D94141C0-1484-4632-A361-62E83CE3459E}"/>
              </a:ext>
            </a:extLst>
          </p:cNvPr>
          <p:cNvSpPr/>
          <p:nvPr/>
        </p:nvSpPr>
        <p:spPr>
          <a:xfrm>
            <a:off x="443586" y="1181298"/>
            <a:ext cx="6287415" cy="4589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06390" algn="just">
              <a:lnSpc>
                <a:spcPct val="150000"/>
              </a:lnSpc>
            </a:pPr>
            <a:r>
              <a:rPr lang="zh-CN" altLang="en-US" kern="1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策划单位整体情况介绍</a:t>
            </a:r>
            <a:r>
              <a:rPr lang="en-US" altLang="zh-CN" kern="1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......</a:t>
            </a:r>
          </a:p>
        </p:txBody>
      </p:sp>
    </p:spTree>
    <p:extLst>
      <p:ext uri="{BB962C8B-B14F-4D97-AF65-F5344CB8AC3E}">
        <p14:creationId xmlns:p14="http://schemas.microsoft.com/office/powerpoint/2010/main" val="22307260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7d195523061f1c0" descr="e7d195523061f1c0092ce48a5fc95870a0687ac45bc8b2caB227BFDC40F9DB2B7A559DE97B8BDC6E716585DDCE188C7BF488BAA08C98985C74A3E1B5E305210FABE6A8AE2A6A8AB67019A6860E9B7AF55A1A95E86B10B9AB5550002FF12B0EA56D000405632874BC50024C1037F77C0F94C04B67B4C2100A7AA32C9C5BB52837D9165C348A88A54C8C79B8EFA65F053EF0087A7ED95375B8" hidden="1"/>
          <p:cNvSpPr txBox="1"/>
          <p:nvPr/>
        </p:nvSpPr>
        <p:spPr>
          <a:xfrm>
            <a:off x="-355600" y="1803400"/>
            <a:ext cx="420693" cy="1016000"/>
          </a:xfrm>
          <a:prstGeom prst="rect">
            <a:avLst/>
          </a:prstGeom>
          <a:noFill/>
        </p:spPr>
        <p:txBody>
          <a:bodyPr vert="wordArtVert" rtlCol="0">
            <a:spAutoFit/>
          </a:bodyPr>
          <a:lstStyle/>
          <a:p>
            <a:r>
              <a:rPr lang="en-US" altLang="zh-CN" sz="133"/>
              <a:t>e7d195523061f1c0092ce48a5fc95870a0687ac45bc8b2caB227BFDC40F9DB2B7A559DE97B8BDC6E716585DDCE188C7BF488BAA08C98985C74A3E1B5E305210FABE6A8AE2A6A8AB67019A6860E9B7AF55A1A95E86B10B9AB5550002FF12B0EA56D000405632874BC50024C1037F77C0F94C04B67B4C2100A7AA32C9C5BB52837D9165C348A88A54C8C79B8EFA65F053EF0087A7ED95375B8</a:t>
            </a:r>
            <a:endParaRPr lang="zh-CN" altLang="en-US" sz="133"/>
          </a:p>
        </p:txBody>
      </p:sp>
      <p:sp>
        <p:nvSpPr>
          <p:cNvPr id="19" name="矩形 18">
            <a:extLst>
              <a:ext uri="{FF2B5EF4-FFF2-40B4-BE49-F238E27FC236}">
                <a16:creationId xmlns:a16="http://schemas.microsoft.com/office/drawing/2014/main" id="{D94141C0-1484-4632-A361-62E83CE3459E}"/>
              </a:ext>
            </a:extLst>
          </p:cNvPr>
          <p:cNvSpPr/>
          <p:nvPr/>
        </p:nvSpPr>
        <p:spPr>
          <a:xfrm>
            <a:off x="443586" y="1181298"/>
            <a:ext cx="11265814" cy="8744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06390" algn="just">
              <a:lnSpc>
                <a:spcPct val="150000"/>
              </a:lnSpc>
            </a:pPr>
            <a:r>
              <a:rPr lang="zh-CN" altLang="en-US" kern="1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单位相关业绩、获奖情况</a:t>
            </a:r>
            <a:r>
              <a:rPr lang="en-US" altLang="zh-CN" kern="1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.....</a:t>
            </a:r>
          </a:p>
          <a:p>
            <a:pPr indent="406390" algn="just">
              <a:lnSpc>
                <a:spcPct val="150000"/>
              </a:lnSpc>
            </a:pPr>
            <a:r>
              <a:rPr lang="zh-CN" altLang="en-US" kern="1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介绍应包括项目时间、项目类型、项目特点等，并附有项目效果图或实施照片。</a:t>
            </a:r>
            <a:r>
              <a:rPr lang="en-US" altLang="zh-CN" kern="1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(</a:t>
            </a:r>
            <a:r>
              <a:rPr lang="zh-CN" altLang="en-US" kern="1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建议一页</a:t>
            </a:r>
            <a:r>
              <a:rPr lang="en-US" altLang="zh-CN" kern="100" dirty="0" err="1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ppt</a:t>
            </a:r>
            <a:r>
              <a:rPr lang="zh-CN" altLang="en-US" kern="1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一个项目</a:t>
            </a:r>
            <a:r>
              <a:rPr lang="en-US" altLang="zh-CN" kern="1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)</a:t>
            </a:r>
          </a:p>
        </p:txBody>
      </p:sp>
      <p:sp>
        <p:nvSpPr>
          <p:cNvPr id="7" name="TextBox 76">
            <a:extLst>
              <a:ext uri="{FF2B5EF4-FFF2-40B4-BE49-F238E27FC236}">
                <a16:creationId xmlns:a16="http://schemas.microsoft.com/office/drawing/2014/main" id="{D2E348E3-3A7B-44A2-82D1-6E01B9D79C27}"/>
              </a:ext>
            </a:extLst>
          </p:cNvPr>
          <p:cNvSpPr txBox="1"/>
          <p:nvPr/>
        </p:nvSpPr>
        <p:spPr>
          <a:xfrm>
            <a:off x="189062" y="173616"/>
            <a:ext cx="2620126" cy="369332"/>
          </a:xfrm>
          <a:prstGeom prst="rect">
            <a:avLst/>
          </a:prstGeom>
          <a:gradFill flip="none" rotWithShape="1">
            <a:gsLst>
              <a:gs pos="0">
                <a:schemeClr val="accent5">
                  <a:lumMod val="75000"/>
                </a:schemeClr>
              </a:gs>
              <a:gs pos="93000">
                <a:schemeClr val="accent5">
                  <a:lumMod val="40000"/>
                  <a:lumOff val="60000"/>
                </a:schemeClr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algn="ctr">
              <a:defRPr b="1">
                <a:solidFill>
                  <a:schemeClr val="lt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zh-CN" altLang="en-US" dirty="0"/>
              <a:t>策划单位简介</a:t>
            </a:r>
          </a:p>
        </p:txBody>
      </p:sp>
    </p:spTree>
    <p:extLst>
      <p:ext uri="{BB962C8B-B14F-4D97-AF65-F5344CB8AC3E}">
        <p14:creationId xmlns:p14="http://schemas.microsoft.com/office/powerpoint/2010/main" val="2293386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148" name="PA-直接连接符 6">
            <a:extLst>
              <a:ext uri="{FF2B5EF4-FFF2-40B4-BE49-F238E27FC236}">
                <a16:creationId xmlns:a16="http://schemas.microsoft.com/office/drawing/2014/main" id="{74ADA7C2-7776-4B20-9054-E9D593EC7A50}"/>
              </a:ext>
            </a:extLst>
          </p:cNvPr>
          <p:cNvCxnSpPr>
            <a:cxnSpLocks noChangeShapeType="1"/>
          </p:cNvCxnSpPr>
          <p:nvPr>
            <p:custDataLst>
              <p:tags r:id="rId2"/>
            </p:custDataLst>
          </p:nvPr>
        </p:nvCxnSpPr>
        <p:spPr bwMode="auto">
          <a:xfrm>
            <a:off x="9745663" y="0"/>
            <a:ext cx="0" cy="4240213"/>
          </a:xfrm>
          <a:prstGeom prst="line">
            <a:avLst/>
          </a:prstGeom>
          <a:noFill/>
          <a:ln w="19050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7" name="PA-矩形 4">
            <a:extLst>
              <a:ext uri="{FF2B5EF4-FFF2-40B4-BE49-F238E27FC236}">
                <a16:creationId xmlns:a16="http://schemas.microsoft.com/office/drawing/2014/main" id="{3EB89BE9-F67B-4182-9D51-6E4534F0653E}"/>
              </a:ext>
            </a:extLst>
          </p:cNvPr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1524000" y="2011363"/>
            <a:ext cx="9144000" cy="2228851"/>
          </a:xfrm>
          <a:prstGeom prst="rect">
            <a:avLst/>
          </a:prstGeom>
          <a:gradFill flip="none" rotWithShape="1">
            <a:gsLst>
              <a:gs pos="0">
                <a:schemeClr val="accent5">
                  <a:lumMod val="75000"/>
                </a:schemeClr>
              </a:gs>
              <a:gs pos="93000">
                <a:schemeClr val="accent5">
                  <a:lumMod val="40000"/>
                  <a:lumOff val="60000"/>
                </a:schemeClr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sp>
        <p:nvSpPr>
          <p:cNvPr id="8" name="PA-标题 5">
            <a:extLst>
              <a:ext uri="{FF2B5EF4-FFF2-40B4-BE49-F238E27FC236}">
                <a16:creationId xmlns:a16="http://schemas.microsoft.com/office/drawing/2014/main" id="{38A11CA3-CB9F-4954-883E-77FE0FB8E88F}"/>
              </a:ext>
            </a:extLst>
          </p:cNvPr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5278438" y="2481264"/>
            <a:ext cx="4375151" cy="727075"/>
          </a:xfrm>
          <a:prstGeom prst="rect">
            <a:avLst/>
          </a:prstGeom>
          <a:noFill/>
          <a:ln>
            <a:noFill/>
          </a:ln>
        </p:spPr>
        <p:txBody>
          <a:bodyPr anchor="b"/>
          <a:lstStyle/>
          <a:p>
            <a:pPr algn="r">
              <a:lnSpc>
                <a:spcPct val="90000"/>
              </a:lnSpc>
            </a:pPr>
            <a:r>
              <a:rPr lang="zh-CN" altLang="en-US" sz="3600" b="1" dirty="0">
                <a:solidFill>
                  <a:schemeClr val="bg1"/>
                </a:solidFill>
                <a:latin typeface="Arial Black" panose="020B0A04020102020204" pitchFamily="34" charset="0"/>
                <a:ea typeface="微软雅黑" panose="020B0503020204020204" pitchFamily="34" charset="-122"/>
              </a:rPr>
              <a:t>首席项目负责人简介</a:t>
            </a:r>
          </a:p>
        </p:txBody>
      </p:sp>
      <p:cxnSp>
        <p:nvCxnSpPr>
          <p:cNvPr id="10" name="PA-直接连接符 7">
            <a:extLst>
              <a:ext uri="{FF2B5EF4-FFF2-40B4-BE49-F238E27FC236}">
                <a16:creationId xmlns:a16="http://schemas.microsoft.com/office/drawing/2014/main" id="{965FDE21-2B56-4194-B30D-990173F77769}"/>
              </a:ext>
            </a:extLst>
          </p:cNvPr>
          <p:cNvCxnSpPr>
            <a:cxnSpLocks noChangeShapeType="1"/>
          </p:cNvCxnSpPr>
          <p:nvPr>
            <p:custDataLst>
              <p:tags r:id="rId5"/>
            </p:custDataLst>
          </p:nvPr>
        </p:nvCxnSpPr>
        <p:spPr bwMode="auto">
          <a:xfrm>
            <a:off x="1524000" y="3708400"/>
            <a:ext cx="9144000" cy="0"/>
          </a:xfrm>
          <a:prstGeom prst="line">
            <a:avLst/>
          </a:prstGeom>
          <a:noFill/>
          <a:ln w="6350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1" name="PA-标题 5">
            <a:extLst>
              <a:ext uri="{FF2B5EF4-FFF2-40B4-BE49-F238E27FC236}">
                <a16:creationId xmlns:a16="http://schemas.microsoft.com/office/drawing/2014/main" id="{74A65293-3346-436A-B2C7-8BFA4FFC3A08}"/>
              </a:ext>
            </a:extLst>
          </p:cNvPr>
          <p:cNvSpPr txBox="1"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9837738" y="2481264"/>
            <a:ext cx="906463" cy="727075"/>
          </a:xfrm>
          <a:prstGeom prst="rect">
            <a:avLst/>
          </a:prstGeom>
          <a:noFill/>
          <a:ln>
            <a:noFill/>
          </a:ln>
        </p:spPr>
        <p:txBody>
          <a:bodyPr anchor="b"/>
          <a:lstStyle/>
          <a:p>
            <a:pPr>
              <a:lnSpc>
                <a:spcPct val="90000"/>
              </a:lnSpc>
            </a:pPr>
            <a:r>
              <a:rPr lang="en-US" altLang="zh-CN" sz="3600" b="1" dirty="0">
                <a:solidFill>
                  <a:schemeClr val="bg1"/>
                </a:solidFill>
                <a:latin typeface="Arial Black" panose="020B0A04020102020204" pitchFamily="34" charset="0"/>
                <a:ea typeface="微软雅黑" panose="020B0503020204020204" pitchFamily="34" charset="-122"/>
              </a:rPr>
              <a:t>02</a:t>
            </a:r>
            <a:endParaRPr lang="zh-CN" altLang="en-US" sz="3600" b="1" dirty="0">
              <a:solidFill>
                <a:schemeClr val="bg1"/>
              </a:solidFill>
              <a:latin typeface="Arial Black" panose="020B0A04020102020204" pitchFamily="34" charset="0"/>
              <a:ea typeface="微软雅黑" panose="020B0503020204020204" pitchFamily="34" charset="-122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036387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5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7d195523061f1c0" descr="e7d195523061f1c0092ce48a5fc95870a0687ac45bc8b2caB227BFDC40F9DB2B7A559DE97B8BDC6E716585DDCE188C7BF488BAA08C98985C74A3E1B5E305210FABE6A8AE2A6A8AB67019A6860E9B7AF55A1A95E86B10B9AB5550002FF12B0EA56D000405632874BC50024C1037F77C0F94C04B67B4C2100A7AA32C9C5BB52837D9165C348A88A54C8C79B8EFA65F053EF0087A7ED95375B8" hidden="1"/>
          <p:cNvSpPr txBox="1"/>
          <p:nvPr/>
        </p:nvSpPr>
        <p:spPr>
          <a:xfrm>
            <a:off x="-355600" y="1803400"/>
            <a:ext cx="420693" cy="1016000"/>
          </a:xfrm>
          <a:prstGeom prst="rect">
            <a:avLst/>
          </a:prstGeom>
          <a:noFill/>
        </p:spPr>
        <p:txBody>
          <a:bodyPr vert="wordArtVert" rtlCol="0">
            <a:spAutoFit/>
          </a:bodyPr>
          <a:lstStyle/>
          <a:p>
            <a:r>
              <a:rPr lang="en-US" altLang="zh-CN" sz="133"/>
              <a:t>e7d195523061f1c0092ce48a5fc95870a0687ac45bc8b2caB227BFDC40F9DB2B7A559DE97B8BDC6E716585DDCE188C7BF488BAA08C98985C74A3E1B5E305210FABE6A8AE2A6A8AB67019A6860E9B7AF55A1A95E86B10B9AB5550002FF12B0EA56D000405632874BC50024C1037F77C0F94C04B67B4C2100A7AA32C9C5BB52837D9165C348A88A54C8C79B8EFA65F053EF0087A7ED95375B8</a:t>
            </a:r>
            <a:endParaRPr lang="zh-CN" altLang="en-US" sz="133"/>
          </a:p>
        </p:txBody>
      </p:sp>
      <p:graphicFrame>
        <p:nvGraphicFramePr>
          <p:cNvPr id="6" name="表格 5"/>
          <p:cNvGraphicFramePr/>
          <p:nvPr>
            <p:extLst>
              <p:ext uri="{D42A27DB-BD31-4B8C-83A1-F6EECF244321}">
                <p14:modId xmlns:p14="http://schemas.microsoft.com/office/powerpoint/2010/main" val="1860719921"/>
              </p:ext>
            </p:extLst>
          </p:nvPr>
        </p:nvGraphicFramePr>
        <p:xfrm>
          <a:off x="288291" y="1293495"/>
          <a:ext cx="6359526" cy="511048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7861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78091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71500">
                <a:tc gridSpan="2"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zh-CN" altLang="en-US" sz="1600" b="0" dirty="0">
                          <a:latin typeface="Times New Roman" panose="02020503050405090304" pitchFamily="18" charset="0"/>
                          <a:cs typeface="Times New Roman" panose="02020503050405090304" pitchFamily="18" charset="0"/>
                        </a:rPr>
                        <a:t>首席设计师</a:t>
                      </a:r>
                      <a:endParaRPr lang="zh-CN" altLang="en-US" sz="1600" b="0" dirty="0">
                        <a:latin typeface="Times New Roman" panose="02020503050405090304" pitchFamily="18" charset="0"/>
                        <a:ea typeface="Times New Roman" panose="02020503050405090304" pitchFamily="18" charset="0"/>
                        <a:cs typeface="Times New Roman" panose="02020503050405090304" pitchFamily="18" charset="0"/>
                      </a:endParaRPr>
                    </a:p>
                  </a:txBody>
                  <a:tcPr marL="0" marR="0" marT="0" marB="3048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71500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altLang="en-US" sz="1600" b="0" dirty="0">
                          <a:latin typeface="Times New Roman" panose="02020503050405090304" pitchFamily="18" charset="0"/>
                          <a:cs typeface="Times New Roman" panose="02020503050405090304" pitchFamily="18" charset="0"/>
                        </a:rPr>
                        <a:t>姓名 </a:t>
                      </a:r>
                      <a:endParaRPr lang="zh-CN" altLang="en-US" sz="1600" b="0" dirty="0">
                        <a:latin typeface="Times New Roman" panose="02020503050405090304" pitchFamily="18" charset="0"/>
                        <a:ea typeface="Times New Roman" panose="02020503050405090304" pitchFamily="18" charset="0"/>
                        <a:cs typeface="Times New Roman" panose="02020503050405090304" pitchFamily="18" charset="0"/>
                      </a:endParaRPr>
                    </a:p>
                  </a:txBody>
                  <a:tcPr marL="0" marR="0" marT="0" marB="3048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altLang="zh-CN" sz="1600" b="0">
                          <a:latin typeface="Times New Roman" panose="02020503050405090304" pitchFamily="18" charset="0"/>
                          <a:cs typeface="Times New Roman" panose="02020503050405090304" pitchFamily="18" charset="0"/>
                        </a:rPr>
                        <a:t> </a:t>
                      </a:r>
                      <a:endParaRPr lang="en-US" altLang="zh-CN" sz="1600" b="0">
                        <a:latin typeface="Times New Roman" panose="02020503050405090304" pitchFamily="18" charset="0"/>
                        <a:ea typeface="Times New Roman" panose="02020503050405090304" pitchFamily="18" charset="0"/>
                        <a:cs typeface="Times New Roman" panose="02020503050405090304" pitchFamily="18" charset="0"/>
                      </a:endParaRPr>
                    </a:p>
                  </a:txBody>
                  <a:tcPr marL="0" marR="0" marT="0" marB="3048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152525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altLang="en-US" sz="1600" b="0" dirty="0">
                          <a:highlight>
                            <a:srgbClr val="C0C0C0"/>
                          </a:highlight>
                          <a:latin typeface="Times New Roman" panose="02020503050405090304" pitchFamily="18" charset="0"/>
                          <a:cs typeface="Times New Roman" panose="02020503050405090304" pitchFamily="18" charset="0"/>
                        </a:rPr>
                        <a:t>学历、学位及专业</a:t>
                      </a:r>
                      <a:endParaRPr lang="zh-CN" altLang="en-US" sz="1600" b="0" dirty="0">
                        <a:highlight>
                          <a:srgbClr val="C0C0C0"/>
                        </a:highlight>
                        <a:latin typeface="Times New Roman" panose="02020503050405090304" pitchFamily="18" charset="0"/>
                        <a:ea typeface="Times New Roman" panose="02020503050405090304" pitchFamily="18" charset="0"/>
                        <a:cs typeface="Times New Roman" panose="02020503050405090304" pitchFamily="18" charset="0"/>
                      </a:endParaRPr>
                    </a:p>
                  </a:txBody>
                  <a:tcPr marL="0" marR="0" marT="0" marB="3048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altLang="zh-CN" sz="1600" b="0">
                          <a:latin typeface="Times New Roman" panose="02020503050405090304" pitchFamily="18" charset="0"/>
                          <a:cs typeface="Times New Roman" panose="02020503050405090304" pitchFamily="18" charset="0"/>
                        </a:rPr>
                        <a:t> </a:t>
                      </a:r>
                      <a:endParaRPr lang="en-US" altLang="zh-CN" sz="1600" b="0">
                        <a:latin typeface="Times New Roman" panose="02020503050405090304" pitchFamily="18" charset="0"/>
                        <a:ea typeface="Times New Roman" panose="02020503050405090304" pitchFamily="18" charset="0"/>
                        <a:cs typeface="Times New Roman" panose="02020503050405090304" pitchFamily="18" charset="0"/>
                      </a:endParaRPr>
                    </a:p>
                  </a:txBody>
                  <a:tcPr marL="0" marR="0" marT="0" marB="3048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299845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altLang="en-US" sz="1600" b="0" dirty="0">
                          <a:highlight>
                            <a:srgbClr val="C0C0C0"/>
                          </a:highlight>
                          <a:latin typeface="Times New Roman" panose="02020503050405090304" pitchFamily="18" charset="0"/>
                          <a:cs typeface="Times New Roman" panose="02020503050405090304" pitchFamily="18" charset="0"/>
                        </a:rPr>
                        <a:t>详细任职历史（自现职开始） </a:t>
                      </a:r>
                      <a:endParaRPr lang="zh-CN" altLang="en-US" sz="1600" b="0" dirty="0">
                        <a:highlight>
                          <a:srgbClr val="C0C0C0"/>
                        </a:highlight>
                        <a:latin typeface="Times New Roman" panose="02020503050405090304" pitchFamily="18" charset="0"/>
                        <a:ea typeface="Times New Roman" panose="02020503050405090304" pitchFamily="18" charset="0"/>
                        <a:cs typeface="Times New Roman" panose="02020503050405090304" pitchFamily="18" charset="0"/>
                      </a:endParaRPr>
                    </a:p>
                  </a:txBody>
                  <a:tcPr marL="0" marR="0" marT="0" marB="3048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altLang="zh-CN" sz="1600" b="0" dirty="0">
                          <a:latin typeface="Times New Roman" panose="02020503050405090304" pitchFamily="18" charset="0"/>
                          <a:cs typeface="Times New Roman" panose="02020503050405090304" pitchFamily="18" charset="0"/>
                        </a:rPr>
                        <a:t> </a:t>
                      </a:r>
                      <a:endParaRPr lang="en-US" altLang="zh-CN" sz="1600" b="0" dirty="0">
                        <a:latin typeface="Times New Roman" panose="02020503050405090304" pitchFamily="18" charset="0"/>
                        <a:ea typeface="Times New Roman" panose="02020503050405090304" pitchFamily="18" charset="0"/>
                        <a:cs typeface="Times New Roman" panose="02020503050405090304" pitchFamily="18" charset="0"/>
                      </a:endParaRPr>
                    </a:p>
                  </a:txBody>
                  <a:tcPr marL="0" marR="0" marT="0" marB="3048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515111">
                <a:tc>
                  <a:txBody>
                    <a:bodyPr/>
                    <a:lstStyle/>
                    <a:p>
                      <a:pPr marL="0" indent="0" algn="ctr" defTabSz="914377" rtl="0" eaLnBrk="1" latinLnBrk="0" hangingPunct="1">
                        <a:buNone/>
                      </a:pPr>
                      <a:r>
                        <a:rPr lang="zh-CN" altLang="en-US" sz="1600" b="0" kern="1200" dirty="0">
                          <a:solidFill>
                            <a:schemeClr val="tx1"/>
                          </a:solidFill>
                          <a:highlight>
                            <a:srgbClr val="C0C0C0"/>
                          </a:highlight>
                          <a:latin typeface="Times New Roman" panose="02020503050405090304" pitchFamily="18" charset="0"/>
                          <a:ea typeface="+mn-ea"/>
                          <a:cs typeface="Times New Roman" panose="02020503050405090304" pitchFamily="18" charset="0"/>
                        </a:rPr>
                        <a:t>主要主持项目</a:t>
                      </a:r>
                    </a:p>
                  </a:txBody>
                  <a:tcPr marL="0" marR="0" marT="0" marB="3048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endParaRPr lang="zh-CN" altLang="en-US" sz="1600" b="0" dirty="0">
                        <a:latin typeface="Times New Roman" panose="02020503050405090304" pitchFamily="18" charset="0"/>
                        <a:ea typeface="Times New Roman" panose="02020503050405090304" pitchFamily="18" charset="0"/>
                        <a:cs typeface="Times New Roman" panose="02020503050405090304" pitchFamily="18" charset="0"/>
                      </a:endParaRPr>
                    </a:p>
                  </a:txBody>
                  <a:tcPr marL="0" marR="0" marT="0" marB="3048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7" name="矩形 6"/>
          <p:cNvSpPr/>
          <p:nvPr/>
        </p:nvSpPr>
        <p:spPr>
          <a:xfrm>
            <a:off x="6814186" y="1292226"/>
            <a:ext cx="5215255" cy="5006974"/>
          </a:xfrm>
          <a:prstGeom prst="rect">
            <a:avLst/>
          </a:prstGeom>
          <a:solidFill>
            <a:srgbClr val="D7DC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>
                <a:solidFill>
                  <a:schemeClr val="tx1"/>
                </a:solidFill>
              </a:rPr>
              <a:t>（首席设计师照片）</a:t>
            </a:r>
          </a:p>
        </p:txBody>
      </p:sp>
      <p:sp>
        <p:nvSpPr>
          <p:cNvPr id="8" name="TextBox 76">
            <a:extLst>
              <a:ext uri="{FF2B5EF4-FFF2-40B4-BE49-F238E27FC236}">
                <a16:creationId xmlns:a16="http://schemas.microsoft.com/office/drawing/2014/main" id="{6297ABB1-64FE-4659-8851-395364340726}"/>
              </a:ext>
            </a:extLst>
          </p:cNvPr>
          <p:cNvSpPr txBox="1"/>
          <p:nvPr/>
        </p:nvSpPr>
        <p:spPr>
          <a:xfrm>
            <a:off x="189062" y="173616"/>
            <a:ext cx="3760638" cy="369332"/>
          </a:xfrm>
          <a:prstGeom prst="rect">
            <a:avLst/>
          </a:prstGeom>
          <a:gradFill flip="none" rotWithShape="1">
            <a:gsLst>
              <a:gs pos="0">
                <a:schemeClr val="accent5">
                  <a:lumMod val="75000"/>
                </a:schemeClr>
              </a:gs>
              <a:gs pos="93000">
                <a:schemeClr val="accent5">
                  <a:lumMod val="40000"/>
                  <a:lumOff val="60000"/>
                </a:schemeClr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algn="ctr">
              <a:defRPr b="1">
                <a:solidFill>
                  <a:schemeClr val="lt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zh-CN" altLang="en-US" dirty="0"/>
              <a:t>首席项目负责人</a:t>
            </a:r>
          </a:p>
        </p:txBody>
      </p:sp>
    </p:spTree>
    <p:extLst>
      <p:ext uri="{BB962C8B-B14F-4D97-AF65-F5344CB8AC3E}">
        <p14:creationId xmlns:p14="http://schemas.microsoft.com/office/powerpoint/2010/main" val="11510893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7d195523061f1c0" descr="e7d195523061f1c0092ce48a5fc95870a0687ac45bc8b2caB227BFDC40F9DB2B7A559DE97B8BDC6E716585DDCE188C7BF488BAA08C98985C74A3E1B5E305210FABE6A8AE2A6A8AB67019A6860E9B7AF55A1A95E86B10B9AB5550002FF12B0EA56D000405632874BC50024C1037F77C0F94C04B67B4C2100A7AA32C9C5BB52837D9165C348A88A54C8C79B8EFA65F053EF0087A7ED95375B8" hidden="1"/>
          <p:cNvSpPr txBox="1"/>
          <p:nvPr/>
        </p:nvSpPr>
        <p:spPr>
          <a:xfrm>
            <a:off x="-355600" y="1803400"/>
            <a:ext cx="420693" cy="1016000"/>
          </a:xfrm>
          <a:prstGeom prst="rect">
            <a:avLst/>
          </a:prstGeom>
          <a:noFill/>
        </p:spPr>
        <p:txBody>
          <a:bodyPr vert="wordArtVert" rtlCol="0">
            <a:spAutoFit/>
          </a:bodyPr>
          <a:lstStyle/>
          <a:p>
            <a:r>
              <a:rPr lang="en-US" altLang="zh-CN" sz="133"/>
              <a:t>e7d195523061f1c0092ce48a5fc95870a0687ac45bc8b2caB227BFDC40F9DB2B7A559DE97B8BDC6E716585DDCE188C7BF488BAA08C98985C74A3E1B5E305210FABE6A8AE2A6A8AB67019A6860E9B7AF55A1A95E86B10B9AB5550002FF12B0EA56D000405632874BC50024C1037F77C0F94C04B67B4C2100A7AA32C9C5BB52837D9165C348A88A54C8C79B8EFA65F053EF0087A7ED95375B8</a:t>
            </a:r>
            <a:endParaRPr lang="zh-CN" altLang="en-US" sz="133"/>
          </a:p>
        </p:txBody>
      </p:sp>
      <p:grpSp>
        <p:nvGrpSpPr>
          <p:cNvPr id="4" name="组合 3"/>
          <p:cNvGrpSpPr/>
          <p:nvPr/>
        </p:nvGrpSpPr>
        <p:grpSpPr>
          <a:xfrm>
            <a:off x="320513" y="920827"/>
            <a:ext cx="11594969" cy="2378555"/>
            <a:chOff x="320511" y="1366885"/>
            <a:chExt cx="9420521" cy="1932496"/>
          </a:xfrm>
        </p:grpSpPr>
        <p:sp>
          <p:nvSpPr>
            <p:cNvPr id="3" name="矩形 2"/>
            <p:cNvSpPr/>
            <p:nvPr/>
          </p:nvSpPr>
          <p:spPr>
            <a:xfrm>
              <a:off x="320511" y="1366886"/>
              <a:ext cx="2912883" cy="1932495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7" name="矩形 6"/>
            <p:cNvSpPr/>
            <p:nvPr/>
          </p:nvSpPr>
          <p:spPr>
            <a:xfrm>
              <a:off x="3574330" y="1366885"/>
              <a:ext cx="2912883" cy="1932495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9" name="矩形 8"/>
            <p:cNvSpPr/>
            <p:nvPr/>
          </p:nvSpPr>
          <p:spPr>
            <a:xfrm>
              <a:off x="6828149" y="1366885"/>
              <a:ext cx="2912883" cy="1932495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320513" y="3957829"/>
            <a:ext cx="11594969" cy="2378555"/>
            <a:chOff x="320511" y="1366885"/>
            <a:chExt cx="9420521" cy="1932496"/>
          </a:xfrm>
        </p:grpSpPr>
        <p:sp>
          <p:nvSpPr>
            <p:cNvPr id="11" name="矩形 10"/>
            <p:cNvSpPr/>
            <p:nvPr/>
          </p:nvSpPr>
          <p:spPr>
            <a:xfrm>
              <a:off x="320511" y="1366886"/>
              <a:ext cx="2912883" cy="1932495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2" name="矩形 11"/>
            <p:cNvSpPr/>
            <p:nvPr/>
          </p:nvSpPr>
          <p:spPr>
            <a:xfrm>
              <a:off x="3574330" y="1366885"/>
              <a:ext cx="2912883" cy="1932495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3" name="矩形 12"/>
            <p:cNvSpPr/>
            <p:nvPr/>
          </p:nvSpPr>
          <p:spPr>
            <a:xfrm>
              <a:off x="6828149" y="1366885"/>
              <a:ext cx="2912883" cy="1932495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</p:grpSp>
      <p:sp>
        <p:nvSpPr>
          <p:cNvPr id="5" name="文本框 4"/>
          <p:cNvSpPr txBox="1"/>
          <p:nvPr/>
        </p:nvSpPr>
        <p:spPr>
          <a:xfrm>
            <a:off x="641024" y="3277151"/>
            <a:ext cx="307772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/>
              <a:t>A</a:t>
            </a:r>
            <a:r>
              <a:rPr lang="zh-CN" altLang="en-US" sz="1400" dirty="0"/>
              <a:t>项目               项目类型：</a:t>
            </a:r>
            <a:endParaRPr lang="en-US" altLang="zh-CN" sz="1400" dirty="0"/>
          </a:p>
          <a:p>
            <a:r>
              <a:rPr lang="zh-CN" altLang="en-US" sz="1400" dirty="0"/>
              <a:t>完成时间：</a:t>
            </a:r>
          </a:p>
        </p:txBody>
      </p:sp>
      <p:sp>
        <p:nvSpPr>
          <p:cNvPr id="18" name="TextBox 76">
            <a:extLst>
              <a:ext uri="{FF2B5EF4-FFF2-40B4-BE49-F238E27FC236}">
                <a16:creationId xmlns:a16="http://schemas.microsoft.com/office/drawing/2014/main" id="{27E945A0-B11F-4AB9-BF8E-6FF2360B7C28}"/>
              </a:ext>
            </a:extLst>
          </p:cNvPr>
          <p:cNvSpPr txBox="1"/>
          <p:nvPr/>
        </p:nvSpPr>
        <p:spPr>
          <a:xfrm>
            <a:off x="189062" y="173616"/>
            <a:ext cx="3760638" cy="369332"/>
          </a:xfrm>
          <a:prstGeom prst="rect">
            <a:avLst/>
          </a:prstGeom>
          <a:gradFill flip="none" rotWithShape="1">
            <a:gsLst>
              <a:gs pos="0">
                <a:schemeClr val="accent5">
                  <a:lumMod val="75000"/>
                </a:schemeClr>
              </a:gs>
              <a:gs pos="93000">
                <a:schemeClr val="accent5">
                  <a:lumMod val="40000"/>
                  <a:lumOff val="60000"/>
                </a:schemeClr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algn="ctr">
              <a:defRPr b="1">
                <a:solidFill>
                  <a:schemeClr val="lt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zh-CN" altLang="en-US" dirty="0"/>
              <a:t>首席项目负责人业绩介绍</a:t>
            </a:r>
          </a:p>
        </p:txBody>
      </p:sp>
      <p:sp>
        <p:nvSpPr>
          <p:cNvPr id="22" name="文本框 21">
            <a:extLst>
              <a:ext uri="{FF2B5EF4-FFF2-40B4-BE49-F238E27FC236}">
                <a16:creationId xmlns:a16="http://schemas.microsoft.com/office/drawing/2014/main" id="{5DEB136A-B013-440A-B70D-E8A2BD4F86BE}"/>
              </a:ext>
            </a:extLst>
          </p:cNvPr>
          <p:cNvSpPr txBox="1"/>
          <p:nvPr/>
        </p:nvSpPr>
        <p:spPr>
          <a:xfrm>
            <a:off x="4463724" y="3277151"/>
            <a:ext cx="307772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/>
              <a:t>B</a:t>
            </a:r>
            <a:r>
              <a:rPr lang="zh-CN" altLang="en-US" sz="1400" dirty="0"/>
              <a:t>项目               项目类型：</a:t>
            </a:r>
            <a:endParaRPr lang="en-US" altLang="zh-CN" sz="1400" dirty="0"/>
          </a:p>
          <a:p>
            <a:r>
              <a:rPr lang="zh-CN" altLang="en-US" sz="1400" dirty="0"/>
              <a:t>完成时间：</a:t>
            </a:r>
          </a:p>
          <a:p>
            <a:endParaRPr lang="zh-CN" altLang="en-US" sz="1400" dirty="0"/>
          </a:p>
        </p:txBody>
      </p:sp>
      <p:sp>
        <p:nvSpPr>
          <p:cNvPr id="23" name="文本框 22">
            <a:extLst>
              <a:ext uri="{FF2B5EF4-FFF2-40B4-BE49-F238E27FC236}">
                <a16:creationId xmlns:a16="http://schemas.microsoft.com/office/drawing/2014/main" id="{B5D5B758-8C19-40EC-B71E-12975ECA6A13}"/>
              </a:ext>
            </a:extLst>
          </p:cNvPr>
          <p:cNvSpPr txBox="1"/>
          <p:nvPr/>
        </p:nvSpPr>
        <p:spPr>
          <a:xfrm>
            <a:off x="8603924" y="3277151"/>
            <a:ext cx="307772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/>
              <a:t>C</a:t>
            </a:r>
            <a:r>
              <a:rPr lang="zh-CN" altLang="en-US" sz="1400" dirty="0"/>
              <a:t>项目               项目类型：</a:t>
            </a:r>
            <a:endParaRPr lang="en-US" altLang="zh-CN" sz="1400" dirty="0"/>
          </a:p>
          <a:p>
            <a:r>
              <a:rPr lang="zh-CN" altLang="en-US" sz="1400" dirty="0"/>
              <a:t>完成时间：</a:t>
            </a:r>
          </a:p>
          <a:p>
            <a:endParaRPr lang="zh-CN" altLang="en-US" sz="1400" dirty="0"/>
          </a:p>
        </p:txBody>
      </p:sp>
      <p:sp>
        <p:nvSpPr>
          <p:cNvPr id="24" name="文本框 23">
            <a:extLst>
              <a:ext uri="{FF2B5EF4-FFF2-40B4-BE49-F238E27FC236}">
                <a16:creationId xmlns:a16="http://schemas.microsoft.com/office/drawing/2014/main" id="{33B3D7DC-C3AF-43DD-A2BF-386149F176CD}"/>
              </a:ext>
            </a:extLst>
          </p:cNvPr>
          <p:cNvSpPr txBox="1"/>
          <p:nvPr/>
        </p:nvSpPr>
        <p:spPr>
          <a:xfrm>
            <a:off x="8603924" y="6312451"/>
            <a:ext cx="307772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/>
              <a:t>F</a:t>
            </a:r>
            <a:r>
              <a:rPr lang="zh-CN" altLang="en-US" sz="1400" dirty="0"/>
              <a:t>项目               项目类型：</a:t>
            </a:r>
            <a:endParaRPr lang="en-US" altLang="zh-CN" sz="1400" dirty="0"/>
          </a:p>
          <a:p>
            <a:r>
              <a:rPr lang="zh-CN" altLang="en-US" sz="1400" dirty="0"/>
              <a:t>完成时间：</a:t>
            </a:r>
          </a:p>
        </p:txBody>
      </p:sp>
      <p:sp>
        <p:nvSpPr>
          <p:cNvPr id="25" name="文本框 24">
            <a:extLst>
              <a:ext uri="{FF2B5EF4-FFF2-40B4-BE49-F238E27FC236}">
                <a16:creationId xmlns:a16="http://schemas.microsoft.com/office/drawing/2014/main" id="{A5C50988-00FA-404A-87B7-9A683502259C}"/>
              </a:ext>
            </a:extLst>
          </p:cNvPr>
          <p:cNvSpPr txBox="1"/>
          <p:nvPr/>
        </p:nvSpPr>
        <p:spPr>
          <a:xfrm>
            <a:off x="4514524" y="6312451"/>
            <a:ext cx="307772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/>
              <a:t>E</a:t>
            </a:r>
            <a:r>
              <a:rPr lang="zh-CN" altLang="en-US" sz="1400" dirty="0"/>
              <a:t>项目               项目类型：</a:t>
            </a:r>
            <a:endParaRPr lang="en-US" altLang="zh-CN" sz="1400" dirty="0"/>
          </a:p>
          <a:p>
            <a:r>
              <a:rPr lang="zh-CN" altLang="en-US" sz="1400" dirty="0"/>
              <a:t>完成时间：</a:t>
            </a:r>
          </a:p>
        </p:txBody>
      </p:sp>
      <p:sp>
        <p:nvSpPr>
          <p:cNvPr id="26" name="文本框 25">
            <a:extLst>
              <a:ext uri="{FF2B5EF4-FFF2-40B4-BE49-F238E27FC236}">
                <a16:creationId xmlns:a16="http://schemas.microsoft.com/office/drawing/2014/main" id="{1BB4CB3E-2B08-4E3F-B2CA-9802D33DAF4A}"/>
              </a:ext>
            </a:extLst>
          </p:cNvPr>
          <p:cNvSpPr txBox="1"/>
          <p:nvPr/>
        </p:nvSpPr>
        <p:spPr>
          <a:xfrm>
            <a:off x="615624" y="6312451"/>
            <a:ext cx="307772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/>
              <a:t>D</a:t>
            </a:r>
            <a:r>
              <a:rPr lang="zh-CN" altLang="en-US" sz="1400" dirty="0"/>
              <a:t>项目               项目类型：</a:t>
            </a:r>
            <a:endParaRPr lang="en-US" altLang="zh-CN" sz="1400" dirty="0"/>
          </a:p>
          <a:p>
            <a:r>
              <a:rPr lang="zh-CN" altLang="en-US" sz="1400" dirty="0"/>
              <a:t>完成时间：</a:t>
            </a:r>
          </a:p>
        </p:txBody>
      </p:sp>
    </p:spTree>
    <p:extLst>
      <p:ext uri="{BB962C8B-B14F-4D97-AF65-F5344CB8AC3E}">
        <p14:creationId xmlns:p14="http://schemas.microsoft.com/office/powerpoint/2010/main" val="17707116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7d195523061f1c0" descr="e7d195523061f1c0092ce48a5fc95870a0687ac45bc8b2caB227BFDC40F9DB2B7A559DE97B8BDC6E716585DDCE188C7BF488BAA08C98985C74A3E1B5E305210FABE6A8AE2A6A8AB67019A6860E9B7AF55A1A95E86B10B9AB5550002FF12B0EA56D000405632874BC50024C1037F77C0F94C04B67B4C2100A7AA32C9C5BB52837D9165C348A88A54C8C79B8EFA65F053EF0087A7ED95375B8" hidden="1"/>
          <p:cNvSpPr txBox="1"/>
          <p:nvPr/>
        </p:nvSpPr>
        <p:spPr>
          <a:xfrm>
            <a:off x="-355600" y="1803400"/>
            <a:ext cx="420693" cy="1016000"/>
          </a:xfrm>
          <a:prstGeom prst="rect">
            <a:avLst/>
          </a:prstGeom>
          <a:noFill/>
        </p:spPr>
        <p:txBody>
          <a:bodyPr vert="wordArtVert" rtlCol="0">
            <a:spAutoFit/>
          </a:bodyPr>
          <a:lstStyle/>
          <a:p>
            <a:r>
              <a:rPr lang="en-US" altLang="zh-CN" sz="133"/>
              <a:t>e7d195523061f1c0092ce48a5fc95870a0687ac45bc8b2caB227BFDC40F9DB2B7A559DE97B8BDC6E716585DDCE188C7BF488BAA08C98985C74A3E1B5E305210FABE6A8AE2A6A8AB67019A6860E9B7AF55A1A95E86B10B9AB5550002FF12B0EA56D000405632874BC50024C1037F77C0F94C04B67B4C2100A7AA32C9C5BB52837D9165C348A88A54C8C79B8EFA65F053EF0087A7ED95375B8</a:t>
            </a:r>
            <a:endParaRPr lang="zh-CN" altLang="en-US" sz="133"/>
          </a:p>
        </p:txBody>
      </p:sp>
      <p:grpSp>
        <p:nvGrpSpPr>
          <p:cNvPr id="6" name="组合 5"/>
          <p:cNvGrpSpPr/>
          <p:nvPr/>
        </p:nvGrpSpPr>
        <p:grpSpPr>
          <a:xfrm>
            <a:off x="7324628" y="284402"/>
            <a:ext cx="4590853" cy="6457063"/>
            <a:chOff x="8330244" y="920826"/>
            <a:chExt cx="3585236" cy="5042656"/>
          </a:xfrm>
        </p:grpSpPr>
        <p:sp>
          <p:nvSpPr>
            <p:cNvPr id="7" name="矩形 6"/>
            <p:cNvSpPr/>
            <p:nvPr/>
          </p:nvSpPr>
          <p:spPr>
            <a:xfrm>
              <a:off x="8330244" y="3584928"/>
              <a:ext cx="3585236" cy="237855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9" name="矩形 8"/>
            <p:cNvSpPr/>
            <p:nvPr/>
          </p:nvSpPr>
          <p:spPr>
            <a:xfrm>
              <a:off x="8330244" y="920826"/>
              <a:ext cx="3585236" cy="237855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</p:grpSp>
      <p:sp>
        <p:nvSpPr>
          <p:cNvPr id="5" name="文本框 4"/>
          <p:cNvSpPr txBox="1"/>
          <p:nvPr/>
        </p:nvSpPr>
        <p:spPr>
          <a:xfrm>
            <a:off x="443585" y="1298308"/>
            <a:ext cx="472230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/>
              <a:t>项目类型：</a:t>
            </a:r>
            <a:r>
              <a:rPr lang="en-US" altLang="zh-CN" dirty="0"/>
              <a:t>……</a:t>
            </a:r>
          </a:p>
          <a:p>
            <a:r>
              <a:rPr lang="zh-CN" altLang="en-US" dirty="0"/>
              <a:t>项目地点：</a:t>
            </a:r>
            <a:r>
              <a:rPr lang="en-US" altLang="zh-CN" dirty="0"/>
              <a:t>……</a:t>
            </a:r>
          </a:p>
          <a:p>
            <a:r>
              <a:rPr lang="zh-CN" altLang="en-US" dirty="0"/>
              <a:t>完成时间：</a:t>
            </a:r>
            <a:r>
              <a:rPr lang="en-US" altLang="zh-CN" dirty="0"/>
              <a:t>……</a:t>
            </a:r>
          </a:p>
          <a:p>
            <a:r>
              <a:rPr lang="zh-CN" altLang="en-US" dirty="0"/>
              <a:t>策划理念：</a:t>
            </a:r>
            <a:r>
              <a:rPr lang="en-US" altLang="zh-CN" dirty="0"/>
              <a:t>……</a:t>
            </a:r>
          </a:p>
          <a:p>
            <a:r>
              <a:rPr lang="zh-CN" altLang="en-US" dirty="0"/>
              <a:t>委托业主：</a:t>
            </a:r>
            <a:r>
              <a:rPr lang="en-US" altLang="zh-CN" dirty="0"/>
              <a:t>…….</a:t>
            </a:r>
          </a:p>
        </p:txBody>
      </p:sp>
      <p:sp>
        <p:nvSpPr>
          <p:cNvPr id="22" name="矩形 21"/>
          <p:cNvSpPr/>
          <p:nvPr/>
        </p:nvSpPr>
        <p:spPr>
          <a:xfrm>
            <a:off x="2122603" y="3695754"/>
            <a:ext cx="4590853" cy="304571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1" name="TextBox 76">
            <a:extLst>
              <a:ext uri="{FF2B5EF4-FFF2-40B4-BE49-F238E27FC236}">
                <a16:creationId xmlns:a16="http://schemas.microsoft.com/office/drawing/2014/main" id="{26D20B4A-E868-4838-A2EE-996073FCEB4E}"/>
              </a:ext>
            </a:extLst>
          </p:cNvPr>
          <p:cNvSpPr txBox="1"/>
          <p:nvPr/>
        </p:nvSpPr>
        <p:spPr>
          <a:xfrm>
            <a:off x="189062" y="173616"/>
            <a:ext cx="3760638" cy="369332"/>
          </a:xfrm>
          <a:prstGeom prst="rect">
            <a:avLst/>
          </a:prstGeom>
          <a:gradFill flip="none" rotWithShape="1">
            <a:gsLst>
              <a:gs pos="0">
                <a:schemeClr val="accent5">
                  <a:lumMod val="75000"/>
                </a:schemeClr>
              </a:gs>
              <a:gs pos="93000">
                <a:schemeClr val="accent5">
                  <a:lumMod val="40000"/>
                  <a:lumOff val="60000"/>
                </a:schemeClr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algn="ctr">
              <a:defRPr b="1">
                <a:solidFill>
                  <a:schemeClr val="lt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zh-CN" altLang="en-US" dirty="0"/>
              <a:t>首席项目负责人业绩介绍</a:t>
            </a:r>
          </a:p>
        </p:txBody>
      </p:sp>
      <p:sp>
        <p:nvSpPr>
          <p:cNvPr id="12" name="矩形 11">
            <a:extLst>
              <a:ext uri="{FF2B5EF4-FFF2-40B4-BE49-F238E27FC236}">
                <a16:creationId xmlns:a16="http://schemas.microsoft.com/office/drawing/2014/main" id="{85C4B4F1-855E-49F8-9559-0ABAB8838673}"/>
              </a:ext>
            </a:extLst>
          </p:cNvPr>
          <p:cNvSpPr/>
          <p:nvPr/>
        </p:nvSpPr>
        <p:spPr>
          <a:xfrm>
            <a:off x="2989409" y="1118413"/>
            <a:ext cx="3755928" cy="17054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kern="100" dirty="0">
                <a:solidFill>
                  <a:schemeClr val="accent5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详细介绍应包括前面项目情况</a:t>
            </a:r>
            <a:endParaRPr lang="en-US" altLang="zh-CN" kern="100" dirty="0">
              <a:solidFill>
                <a:schemeClr val="accent5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zh-CN" altLang="en-US" kern="100" dirty="0">
                <a:solidFill>
                  <a:schemeClr val="accent5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包含介绍项目类型、主要策划内容、项目特点等，并附有项目相关策划图或实施照片。</a:t>
            </a:r>
            <a:r>
              <a:rPr lang="en-US" altLang="zh-CN" kern="100" dirty="0">
                <a:solidFill>
                  <a:schemeClr val="accent5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(1</a:t>
            </a:r>
            <a:r>
              <a:rPr lang="zh-CN" altLang="en-US" kern="100" dirty="0">
                <a:solidFill>
                  <a:schemeClr val="accent5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个项目</a:t>
            </a:r>
            <a:r>
              <a:rPr lang="en-US" altLang="zh-CN" kern="100" dirty="0">
                <a:solidFill>
                  <a:schemeClr val="accent5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1</a:t>
            </a:r>
            <a:r>
              <a:rPr lang="zh-CN" altLang="en-US" kern="100" dirty="0">
                <a:solidFill>
                  <a:schemeClr val="accent5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页）</a:t>
            </a:r>
            <a:endParaRPr lang="en-US" altLang="zh-CN" kern="100" dirty="0">
              <a:solidFill>
                <a:schemeClr val="accent5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:a16="http://schemas.microsoft.com/office/drawing/2014/main" id="{07F1AA9D-8252-4E55-A577-AC299C4D5848}"/>
              </a:ext>
            </a:extLst>
          </p:cNvPr>
          <p:cNvSpPr/>
          <p:nvPr/>
        </p:nvSpPr>
        <p:spPr>
          <a:xfrm>
            <a:off x="276519" y="724927"/>
            <a:ext cx="173957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b="1" dirty="0"/>
              <a:t>Xxx</a:t>
            </a:r>
            <a:r>
              <a:rPr lang="zh-CN" altLang="en-US" sz="2400" b="1" dirty="0"/>
              <a:t>项目    </a:t>
            </a:r>
            <a:endParaRPr lang="en-US" altLang="zh-CN" sz="2400" b="1" dirty="0"/>
          </a:p>
        </p:txBody>
      </p:sp>
    </p:spTree>
    <p:extLst>
      <p:ext uri="{BB962C8B-B14F-4D97-AF65-F5344CB8AC3E}">
        <p14:creationId xmlns:p14="http://schemas.microsoft.com/office/powerpoint/2010/main" val="29553840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145C86CD-C15A-44CC-85A5-006ACB627C59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E5WskoVDq0oZAQAAAcRAAAdAAAAdW5pdmVyc2FsL2NvbW1vbl9tZXNzYWdlcy5sbmetWG1v2zYQ/l6g/4EQUGADtrQd0KIYEge0xNhEZMmV6DjZCwRGYmwilJjpxW32ab9mP2y/ZEfKTuK+QFISwDZMyvfc8e6eu6MPjz/nCm1EWUldHDlvD944SBSpzmSxOnIW7OTnDw6qal5kXOlCHDmFdtDx6OWLQ8WLVcNXAr6/fIHQYS6qCpbVyKzu10hmR858nLjhbI6Di8QPJ2EyphNn5Or8hhe3yNcr/Uf5wy/vP3x+++79j4evt5J9gOIZ9v19KGSR3r3pARSwKPQTQCN+EpBz5ozM5zC5cMF8GhBntP0yTHoekTNnZD475RZRRAKWxD71SELjJAiZ9YVPGPGc0YVu0JpvBKo12kjxCdVrAZGsZSlQpWRmH6QaNopGdCnzwhmmQRKRmEXUZTQMnFGsy/L2JwvLm3qtS1BXoUxW/FKJzOqEnLHPb0pRgWpeQ04heNVrCb/UOZfFQafqCC9pMElYGPpxQgJvt+OMSJEhr+RGzUCUCMckAoCSV6J8hGxis8yKI6zUMIQpnUx9eDNjwlSu1gre9VA75gRiMBdFlxTkCIkgu+J4GUaecRqoQhzd8Kr6pMtsLz8eBqoLmAZuCCnosgfgzGDsgCHGEipHWYq07gKbkTjGE5KMw3NIZOBdOEQiPAW6nQ6RuCAxUITEXTIBPqMTbBLeUGyX/zt+pdyks7pFPE1BzrhvI3VTwY5xKbDAMq06GKYmJh8XEDaK/e/QuEUF79rVSm4E2FFmouxUBJXFJZ7Joo8L+ltygqlPvATSyguXCbMlz2jM+S0qdI14tuFFKtClSHkDuX4LzzKZ2Wcmzlb/X438G/F6W1VebQtS4JHzV0Pt2ath3zCrqcCmuhb5Td2l2jhsa/5jrDA5/V0T+hz9cfpjlwQ4ouHzRKaSeaPaqvvk+NxZNjRGnUY80VP9o/XclsRtbR1TKFhjqftLEOimpn9AA1T9pWhwAormbYmGGk6LqwE6g3ALEGj0WIwzcNWeCWfgwgHySzKOKYPZaCkuK1l3jh2WjW2Avh3aFOY8JWpxT8ZLcaVhwlGCb9rpA7qQjXRnQB8MN3utglHmg8kBAK7a5AFIJXOwP+uBuZiRnQfaAr93kqVuVGbJq+S1LfLg2yYXX49NV6XO7a7i1S552yZz/BQr2sNFrdL5gPZ/x7/e8XlAv8dHKSY4cqeJiwOXmEHfcFX1FAIKGFf4LE58PDbiwIWc1+kamumVboqsJ1A7q3vkBAPY9syx4GW6/u+ff3tifGFJu4u2u78OAgFimypI7sB+D3Qtqj+7QBge78vZRR+p7d1mJ9fzqsMoZOGz3CF421pyncPWQbdeSPJt0DBj2J3OgAexTXvdlDC6DUGY4egUapmdwp3RjJfXUAiZ1moQinW1ScB6mPb762VTK1mIIbJPayXmwIzOE+x59q4N5FMyvW57ZgY3inR76VZw6e4L5k5xAHX2CzyRyXogoG1NuyoERG/X9zTffN2p7laV/cvi8PWDfzD+B1BLAwQUAAIACABOVrJKCH4LIykDAACGDAAAJwAAAHVuaXZlcnNhbC9mbGFzaF9wdWJsaXNoaW5nX3NldHRpbmdzLnhtbNVX3W7aMBS+5yksT70saTu6diihqgpo1VpAhW3tVWViQ6w6dhbbUHq1p9mD7Ul2HAMFtevSH6RNCBGfn+/8n5jw6DYVaMJyzZWM8G51ByMmY0W5HEf4y6C9fYiRNkRSIpRkEZYKo6NGJczsUHCd9JkxIKoRwEhdz0yEE2OyehBMp9Mq11nuuEpYA/i6Gqs0yHKmmTQsDzJBZvBjZhnTeI5QAgC+qZJztUalglDokc4VtYIhTsFzyV1QRLQF0QkOvNiQxDfjXFlJT5RQOcrHwwi/Ozx2n4WMh2rylEmXE90AoiObOqGUOy+I6PM7hhLGxwm4e1DDaMqpSSK8V3MoIB08RCmwfejEoZwoyIE0c/iUGUKJIf7o7Rl2a/SC4El0JknK4wFwkIs/ws3B9aerXuvi7LTz+XrQ7Z4NTnveiUInWMcJg3VDITikbB6zpZ2QGEPiBPwGnRERmoXBKmkhNlJyzTl3RkMlIPeFFrRROmS0Q1K2Uo3+DZdtkNzFaASBiFmEj3NOBEbcEMHjpbK2Q224KareXpVEgAXtydB5H9+b99mJE5JrturWgqNdzuPGN2UFRTNlkeA3DBmFIH6bwlPC0Gpx0ChXaUGF9jFICw4WJ5xNGT0qcjoH/JOhKzCRWtCEXs0EM97Cd8vv0JCNVA64jEygs4HOtcevPgs4I1rfg5KFj1v9s9Nm6/q002xdbrkACZ0QGT8THArO0sxsBJ/MkFRmoQfpiInVrCgK5bTglYmt+vIyaJ5a4cv81sVYgd5gSTZj5TmF+asHpc0mZFIMohuuAhpGkENJPCYwYlgXXFpWFjAmEikpZojEsNa0G+sJV1YDxQ+wh9Yv99DrIy6L0xhWG1jMKctLQe7s7r2v7X84OPxYrwa/fvzcflJpvvB7gjhzfuOfPLnyl2v/4TYMA7elH1/aJrf/5s7uXbS+lslrp3U5KFXSVr8UXLeMVPdzGakL/5LprbxgSrkAS2nshwzWkuApN4y+ZYu9oE1e9W73PbaZNtlgzK8Zjf8mZH9aXhPX7oVh8OjF1XFSLnkKiXArcXnbbezXduCm+SirUgG09f8OjcpvUEsDBBQAAgAIAE5Wskq1/AlkugIAAFUKAAAhAAAAdW5pdmVyc2FsL2ZsYXNoX3NraW5fc2V0dGluZ3MueG1slVZtb+IwDP5+vwJx3+nulZ3UITHGSZN2t+k27XvamjYiTaokZce/vzhN1gQo9LAmEft5bMexzVK1pXzxYTJJc8GEfAatKS8VarxuQoubadZqLfgsF1wD1zMuZE3YdPHxp/2kiUVeYokdyLGcDcmhDzO3nzEUF+PbHGWIkIu6IXz/IEoxy0i+LaVoeXExtWrfgGSUbw3y6sd8tR4MwKjS9xrqKKf1Nco4SiNBKcCUvq9RLrIYyYD5SFf2M5LThzp/+wPajiqqLW35CWWI1pAS4iJfL1GG8dx4j19ljnKeoOGvNtAvn1EGoYzsQcbO776iDDJE0zb/0yONFCUWNOacf8R3DhOkMOOHWV2hXCTghTDQxVdw5bF3vQtA7ms49ymOqxTsCet6sBDw0TMGCy1bSBN/6myqEm+PrTbzAYsNYcoAQlUPejJJP5FWeTexrsf9gTfKi9CX0/SQV8HaGlZdwoG7WN/jV6tbuytCp++6IEMJO6cMUuyVPfK3qesRMlD2yGdGC3jkbH+cwaGpI/lHviXuOc/X31iBE3MsnNWfvBUjPeDoqiBVp/CYWhSwUJjOC60B3y1NrK5LKTnKKeVkR0uiqeC/EJft7WVUmhwYXK+d7qxUU83gVMPZHM2aDstlz3E/OmvckN3PQn+57jzRZovfTInWJK9q87OkphPHM2NiCjNNTjNwTxo4yHu+EQHHxh4i1URuQb4IwcaG4UKDGutedMM1BE+ToAZpcrrKqXNyqvy8rTOQa/NqFJSvcqzsgBUtK2b+9CuFNygOGAPWjqor448T+t6XgcI1ARCZV75ru0NnqVumKYMd+OEPFPbKQ3dLlenSoYZb6gfY6LDlnGZUT7pd0fdKvEMC/Qn8q0krcnxgGdH2mmTK3iyafL+G+1yixezXGTZfuMns2fVS5NjYjytolPjv5D9QSwMEFAACAAgATlaySiqWD2f+AgAAlwsAACYAAAB1bml2ZXJzYWwvaHRtbF9wdWJsaXNoaW5nX3NldHRpbmdzLnhtbM2Wb08aMRjA3/Mpmi6+lFPnpiN3GCMYiU6IsE1fmXItXGOvvbU98Hy1T7MPtk+yp1dAiI6dRpaFEOjTPr/nX/u04dF9KtCEacOVjPBufQcjJmNFuRxH+MvgdPsQI2OJpEQoySIsFUZHzVqY5UPBTdJn1sJSgwAjTSOzEU6szRpBMJ1O69xk2s0qkVvgm3qs0iDTzDBpmQ4yQQr4sUXGDJ4RKgDgmyo5U2vWagiFnvRZ0VwwxCl4LrkLiogzmwoc+FVDEt+NtcolPVFCaaTHwwi/Ozx2n/kaT2rxlEmXEtMEoRPbBqGUOyeI6PMHhhLGxwl4e7CP0ZRTm0R4b99RYHXwlFKyfeTEUU4UpEDaGT5lllBiiR96e5bdWzMXeBEtJEl5PIAZ5MKPcGtwe3bTa19ddC7Pbwfd7sWg0/NOlDrBKicMVg2F4JDKdcwWdkJiLYkT8Bt0RkQYFgbLovmykZIrzrkxGioBqS+1MBqBp6KI8LHmRGDELRE8XsxaosfMnnIBMTjd3fpIWvwI9PHGCdGGLRuazxiXxbj5TeWCokLlSPA7hqxCEFGewr+EoeV0o5FWaSkVxFhkBKcMTTibMnpUZmkG/JOhGzCR5qAJmy8TzHoL33P+gIZspDRwGZnAVgU5N55ffxE4I8Y8Qsncx63+RafVvu1cttrXWy5AQidExi+EQwlZmtmN8EmBpLJzPUhHTHLDyqJQTsu5KrHVX18Gw9Nc+DK/dTGW0BssyWasvKQwf/WgstmETMqD6A5XiYYjyKEkngkTMRx3LnNWFRgTiZQUBSIxNCrjjvWEq9yAxB9gjzav99DrIy7L0RhuDrCoKdOVkDu7e+/3P3w8OPzUqAe/fvzcXqs0a+E9QZw538NP1jbxRSN/2g3DwPXO59uw1fm/6sK9q/bXKpm6bF8PKhWp3a+E61ZZ1T2vsurKXxu9pSujkgvQZsb+2ECjETzlltG33DSvKPz6+9dvizcq/AajWLt9/98g/Gjx3Fp5X4XBsw/AGshXH9PN2m9QSwMEFAACAAgATlaySmhxUpGaAQAAHwYAAB8AAAB1bml2ZXJzYWwvaHRtbF9za2luX3NldHRpbmdzLmpzjZRNb8IwDIbv/AqUXSfEPmG7ocGkSRwmjdu0QyimVKRJlaQdHeK/rw5fTeqOxRfy8uR17CredrrVYhHrPne37rfbv/t7pwFqVudw7euiRU9RZ0YkC5glKYhEAguQ4nj0JO/OBGXMpDOdlx9oa2p+TOE/Sy5MHc8IC01ohjpcEOA3oW2owz8nsVOra19TrdHz3Fole5GSFqTtSaVT7hh29epWvcQAVgXoC+iSR+CZDtxqI8+ODwOMOhepNOOynKpY9eY8Wsda5XLRln9VZqCrT77eA/2nwcvEsxOJsW8W0jDxZIjRTmYajIFD3scJBgkLPgdR8+279QfqGTcLCugiMYk90qMbjDqd8RgaXRqOMHxMVl6Nbg4wmpyFjd0Td7cYHiF4CbphNb7H8ECV5dk/PmCmVYwdaaDNnp9QofgikfEhdR+D5PCyaNvWvXOh7vpj5j0hFTyhFfX80rbZEYKGAK03lo55TZB3StkJSpREDkVo1LQq6DliwzmC+88u49byaJVW46EajlUbuF6Dniklqtt/XbpnmKuz+wVQSwMEFAACAAgATlaySj08L9HBAAAA5QEAABoAAAB1bml2ZXJzYWwvaTE4bl9wcmVzZXRzLnhtbJ2RsQrCMBCG9z5FuN3EbqUkdRPcHHSWmqYaaS8ll1of35SKdJGAQyD/8X0/JCd3r75jT+PJOlSQ8y0wg9o1Fm8Kzqf9pgBGocam7hwaBeiA7apM2rzAozdkArFYgaTgHsJQCjFNE7c0+NhArhtDLCauXS/i6R2K2RTDosLilvYv+zODKssYk9fRduGAVbzHtCCMvFYwOxeN3GLrQPwCGpMATKrBUAJofQJ4DAnAjytAiu+b56RHCvGjYpBitZ4qewNQSwMEFAACAAgATlaySnL80YFnAAAAawAAABwAAAB1bml2ZXJzYWwvbG9jYWxfc2V0dGluZ3MueG1sDcw7CsNADEXR3qsQ6p1P58JjdymDIc4ChP0IBo0UZkRIdp/pbnG44/zNSh+Uerglvp4uTLDN98NeiZ/rrR+Yaojtom5IbM40T92ovok+ENFgpbfKD2VFbhG4S25yKaiwkGhnPk/dH1BLAwQUAAIACABElFdHI7RO+/sCAACwCAAAFAAAAHVuaXZlcnNhbC9wbGF5ZXIueG1srVXfT9swEH4u0v6HyO/YLR0DqgTEkNAexoTUse2tMombeE3izHYI5a/f2c7vpWxIe2iVnO/77nz33cW/es5S74lJxUUeoAWeI4/loYh4Hgfo4evt8Tm6unx35Bcp3TPp8ShAZc4NgKbIi5gKJS80gO+pTgLUM2BgRl4huZBc74H7FLjbSCdL9O5oBi65ClCidbEipKoqzBUg8liJtDQkCociI4VkiuWaSeLSQF6DXem/o+GXiZzofcFUD1notweuSVqOZ8UHJNUSCxmTk/l8QX7cfV6HCcvoMc+VpnnIkAeVnNlSPtJwdyeiMmXK2Ga+S3LNtDZJWNvM1yu+OM89JcMAOYdNxpSiMVM4zWNEHJZMgP1tSlVS86gBreFVO17zWr+Ned80brZzpHMuyseUqwSO+pDOOgn0yTCqn9nrWgU9NAq6NUzIk+xXySWL7Ou3VozzBXIBW8XZPLGqQjiAp1saaiH3NwADFdUdxG3TsGsatqCWA7fR1x0Fam67ZVSXkjWlmvlPPGLiC5WSGllcalkyn4yMNZYMwT5xV66b1DXET3SWnv5Db4zfqDU/1WudsYD/0ZhPQNTWhOcRe77l4KNZBjXVDIptbFgXKTYxu5xU+Zj1dD0wuRzrpsBFPE1lzGAMI6op6ezkEJRJqsAlLOUI2zs4CE54nKTw05MM49ODNBmVu0mG3sFBcCrC3QS0NbdlJOM6jsTUKsgnE+vED0ulRcZfrDwHe0avrA5fG7nm6Lrg7cHZ/I9RHMRoBnOLJlaXeertq+bw3sypVp3PpnCWgVphHpguC+fVzEJZjHwitqVlqm/6OTX7sAcd5Tw1HdNc30HvolrzF+ZVPDJfusXS1CRhRjMB+nC+7DFAP2G7DMJb06GIW5E3dcCY2Df3byvabPm6da7rhzrsQw2fOKscxs3UR1BHLEWZR6Me4qL7iKgUdtq1ZNRL2RZutDgBkYoiQO/hob7zxelFd+WzxUWDtXndu8Aulzes9DrhTkGk1nV7Eb/eDfD4G1BLAwQUAAIACABOVrJKsIcj9GwBAAD3AgAAKQAAAHVuaXZlcnNhbC9za2luX2N1c3RvbWl6YXRpb25fc2V0dGluZ3MueG1sjVLbSiQxEH33K4I/MEkqt4Z2ILeWeVHRAZ+b6ezSrKaXTsRlycebdncYR0c09VR1Tp2iKqdNv8Zon1KeHse/fR6neBdyHuPPtD5DqN1ND9N8M4cUclodKvdjHKbnTfwxLbVaTbmPQz8PdkHTGqPu9SEltXKqZswwiiTz1CvkPLcVa8A1YCvmKLHt6p3EP9057ELMp1Xb1RH6sWETU5jzJg7hzxqO2W+h4w0u534YKy+tBVui7KcWx5ZAjHDJfaEaAASy3BGHi5SN1AR5zDiGYhQFCohwThpRiKQcatY1oqow3wjEJGPUFepp7UZaG0dtkdAQous0rxpbus5IjBEhBJgrXEBnMKpsqBoa1HJAcGBAFG00UYA625mOFe+8sBwp6gXGhRkDGB+Oe9ju7bkO1W+vsz/nF4Inv+AkunhrdcJc7e5pnit5Gx5/P/Q5oHG4OL+59Xf+aqu3m+ur8/++fPXwnrWYtW79qbdfAFBLAwQUAAIACABPVrJKBdmJyEoNAADVIQAAFwAAAHVuaXZlcnNhbC91bml2ZXJzYWwucG5n7Zr5V1Lr+sCp02lW81TXnEu9ea45lCen40CZE6drpQ1mTrXMvGGCqGgoYtN1SImilpaJnqyT4oCpmboRsENJHkTqOKDiUHEUBcGBEBWRu6nOvWvd9V3fP+AufmBvnuez3/0+z7vf53mf/ULusSP+OhuNNkIgEB1YgE8wBLIGBoF8g1y/FtTsaroxAZ5WJQX7e0MoXSaToLAm9mDgQQikjrBp+dy3oLwhISA0CQLRZWo+q1jIivNgOzjM5+CJy5GS4aN5tvIB1gdZ0dzqudX1Ouf16/VTvyOe3Pz997tzLujn7wxY865680855y0tXv1z7db1O3xubykzVl/5Wfr3/RtU2Okumfsi6UfFp9IHFz2PJ20P/1RMqZRSRFK3iFJKZUvdgywuVI2VrSinkSMZiuGaplGcMWjSWSc/WcVKkOl5M4QfUQ+6/IxkqNHWVGbnnzOGeak+dad4g4orjVX29XirKOysr/sqUG5DB2X84Wd6vRu/BpSa7SsJQwviKPXgrX+LE37gN0i4i8UG8HQgx0oj7SJqjjcCVoPHLVqgBVqgBVqgBVqgBVqgBVqgBVqgBVqgBVqgBVrwvwdQAnP1AkuzZfoe2ArTaLytNFuK6+9o9g53+nyn2W7c8v+Dj+F3/mjgevFbP/1++KF1KTZR9saScAm3LDAfRYlQvYIqViihKUwXvLIPOZIleWFeezNteayJoZIE8Vuc4jk/jE8jlJUVrMzfJMuPLTv8zTOeY2ZeruOvSy+vZIURqGFmmqZimmKEGs0YYuQMdtXEiAswp7rDG+MXDvUkpb2ZMxdPBMwNJXEb9WaOhIAtSvKWOEhcQy8+DFCvKF2m6UppPE/9QS+z32P21dYwrpdyKl7gRmoaSROPA5mLY4VIQxeog9OwB+IUd+C+VECA0mOGmlfeCuXVvDcxQyz6pFnGp3ckNiYoicbIVz+ZslsLafOSxywafdMx0/kD9znbs+oigOH9XMJnj+z6OBGQeHLTCU8pAmNf5uzMmMUjL7l4UGcPp45mKOJ5J8+SxXHXW7HisNHBSPtywX74cIgJGb3CNF+ZufA9ecu+krw50jRW2Nl2UtYbwwnrxqPkQMXMMUE7V9ZKkjolGirq4oAzfYAqzY63gKGzE0Web0UvJBqbqukB6VN1rEEuIe53O2X1w9hAkRu90yGQcMtq+DpgA4y51Q5WVON7gWp8F6IoNP5sqvGzRmFb67kzTeg3EhSqcUT4/lh60Ikd5NLCXY+unfYMkSf9s2a2GP/G8WkVj9nfUFHGbOWxXBiLHOfnm2Npfl3p5o2bBcKI7l5HAk9GtugIqVs3SJ7/yzeQ9/BKz1tULj6u+7Mh8aIWaYHKw4eYZJT9VxMjJ7hl+shbzzxPGP1HebFtKfXmBnRLfohc1s9+7N2es227cfv+mFYzmwO2io3kzOk0BDcNX6zwEgnTSNKHiFfERYA9f3LqaspN2msIpLlIFL59OLbdSVSQ2cdpcG60SwgVWuvD7P9x6VmK4II8ULUciCt37mSNbCyOVAzhA+o3r5XLHPff26fai2h4iIu64Sp2SnyndE0GMgjTFoBC8LdkhQ6kTR6cHVm96GF1ePjH+2hZdZBpSredus6HuMnIuHq4eSDREn3KuN0pcuciHM0d5hnCAL6DRccHQLkW8j4tVJb7k/uXdidVDwQIU5NDVi0/170cxBuLttxseEo+ECy8NtHl+/Ji764fku4XcWHBPMIh+G/YI8TQQKhuyN8E2F3o4eaaczw3WArNzz7NPPuINRjGCb202XZjifCVk7iPCY4rZwQr46R4moji8qzYH96iDN7ZcX1Nv4PZXCmWl5+MY6YX7006jWhNNGos2fOXfOHTkjx9bxvvHlmwftyNav1AUeKrG5gSgOTmdeL+fWFo1s0BOu8NRvo4spDlUeBuR2yd+22PRE7FWX8ZkAQRo+JyuajvtaZn+6VCB1/ipkqdrrpZTMHYI12ma+eFi6MSFAYewftgG+NzZx/l11c7QtKR+WLh1qZbVxyfPiyl6u8XLQFD23eKMNMUByGNAHD0I3UxtlRvji96mtXQ49DIUKumY+kKLkD/2ukdqCIs6q2dShTCANzoXnu4ApyCOhqPW2RHIXCzeVFTNNLcsow72opfwpSU98T3NgPht/jlYQYNiJIMUV2PYxcPzzrNDlJTxioyU+HYGsYSJpLwC6KJUstVyTwOC0MNmL5dRy2IEGsezdxdnjcj40LV6tQVCcNgnH0kdRQCqY4i5ZUpsZcrGrL0N4qSRKFMPpJBU6SIDrcZQb3E9orLi++v673gESCofERGJ4CZN2Sa2NiEd/LwDs7UR+0hByofFWBskd/eNWpf6nfqUfXuF6JHZHdzrNo6QLfP8Z4VI+hTn/0FaLIud0ksM7pnr/PQ4dd3FgF92LiOYqNRKW5pcn5J3wV+Hxk7yc1ckaUUYRzwRU1ZG/8qe54t6usAH0rpvp45vLjrplU0NrbzODvi0XmfspjNRuJUHuBOSItPFp83uLPGtUWqcp0yal+Q1ncPu0Ag4hTDTM7TrLG1S/3UxzipBQwjaeSBviQcY1J0VHWpr018/G5P6jLdfJqOXBj2UHYyT4/LfIiOfYL7uBZdNtkCRnMG0PV5AauLwxU4kxSdaGzqwKTUGHIFLfYyMKvKGrxfi5c7fvSXLB4TCPELg28c2BfbJclMk7XtI9YC7G5LC1u9l24nvty95xj7DKGmoHZ+2XUP0TY7ZmLHuYosDPfeANjPZF+HvUWHbqaSP+p81FPeM//tvioxPNxFL4H6Xy71Zdh79IUyXScn+nPMrz7OurkO7UUc9CtGllNq8aqB1sI3OXvQobK+Y9mP82dZXwfPSIQijFHGPPYQO9mh8JZxfpFeA3lW1nzQKncsYaI5b6Kg/PiqJ5HV0IWXes5Q5QDXmQBdWbAzwy184HgqhhpIfrZXVWD6eBa3Q0D9OnH4lgSP33HOHn46shIryzWboy1xU/qO1146ru95hjyU6fVo0rXnwqLB2Vvvau6GunC9nPLHdgiDyJm8vX2cBYVHVPnqwzqWeznCaMP2JdpUQHAtHkGasiDaYuc6rB+aqyb8+VuCHXoaPFSfuvkX4YNF5VS794zPNpw+4hKVoslGZ4cjM+S98w0f9sH7G6/S861iTHY3LIudsy9NcNOfFKPX//YIQDuKxwfKs+pMZCU7nUy2wuB6RUbwQTdd/CF81nFf4tepc/7R/LYWcDkd3Ps7+WJcifTFFbVohEAK+oO1l2CsNiskSemrIKcZYBVQrwKDxSgl/ufUO+dNbI4z169zSs7m2yLTpw4GMxOR96LR4mgwVx/VkUVT4kf32Vp2tOYf8r19Btpo/5MqXJY/Rmnbj6AWWxB74srCzJU5VnfB1ToufQfH8caUjDadgZR9zHNArMwVMhJet878uonPrHQNU10TjziwJkYIseSo249PpAr+zCFLGfMDsUKv2YtkvCyirsxrK28/m3HguLEKrcqxlstCxxdtjPLF/gdca78EL5nVGG6O7g+MgM6vJs9GGxbAi86A183NFKHcG+08KcZiRdnLf1TwvGm7AXkdIcCRvLW+zy2gQP9JyRAvKjOjChd5Sz15NBPATDzKHsQnSLERO96fGlaO7RhWogqXfjnFsKKi/p1VZ7rcp5+X6vMonzNWY7qM48JHo3Jq7YhYU2DsQYZaOTqKy/Ncd7syko0XAYiSpymCRWkqI52fHK4Tse3PG89u+7z0LF2e/KVwkJsb11eTDU6oInBiJknSXO8FOLYopVRkrvkv/Ap79iRdJUE2daOE4jJIk+jLqJW/1YQOjx1N8OzDnQqvQpiCY9FXuVLEweg1GPoQcwMSPdFBV8LQ04XRydOs4xOaEBePPSZ4AW8XYZSiL9eLwEotjvdynw8RltocSLp+viWI5uGQy4ynvLDfmFAlVSXm136EkgGCZq4040TF2/6zdPshW2f9qMus72C75eVY6tamlRUFg9FyMALqwOLlhomPruIaj4Sb/ukzOvysoqT17wae81vAXLNo43V9ZAMQUwquuZwYxCYTUxhFhDicjWUvs6ArKOrB5vydyiE0L+JhlHqJJ1nrmvoCqpo82vTtKgR6mqZ4AXpVnFbIAiRfTaPDa9VSmeBMj5srMFbSu3+4NS6Ii2oaEqKTrVoqnaRv6z+1faN3SRP9zlnJX0MvU7TQdnzZ+mQTxpBlthryzCsOCu3YxW+JG3k8vi2qwAy06WPe1P3tCs2P/9zAubuly0/wFszuo1Aa6enTGgzAB4v09+KTURU1++6ZACRq37ET7OSbDofBEm7sxOj60l8x9BjKRJDQmszcLEo0DMCtyEqReocqUKvBur6NJLGJZ5p97JcMienLLNcQqxZ7TexzNM9I1d3WAFDa0TJN1R5y9/96GyhVL8e6r/78OlDhlShgOzAu+WvEcINef8SyEKq++B/xkmP/w8//MKBU5vU8w1s5LYuj1HBrjep0lWhXdLMhDL6gYKhpi2CkDj7QdNBXtuSPvq3WechRr8qNexPsvfnqikYP8z3iQ/E+e+1fUEsDBBQAAgAIAE9WskorC8BtSgAAAGsAAAAbAAAAdW5pdmVyc2FsL3VuaXZlcnNhbC5wbmcueG1ss7GvyM1RKEstKs7Mz7NVMtQzULK34+WyKShKLctMLVeoAIoZ6RlAgJJCJSq3PDOlJAMoZGBujBDMSM1MzyixVbIwMIUL6gPNBABQSwECAAAUAAIACABOVrJKFQ6tKGQEAAAHEQAAHQAAAAAAAAABAAAAAAAAAAAAdW5pdmVyc2FsL2NvbW1vbl9tZXNzYWdlcy5sbmdQSwECAAAUAAIACABOVrJKCH4LIykDAACGDAAAJwAAAAAAAAABAAAAAACfBAAAdW5pdmVyc2FsL2ZsYXNoX3B1Ymxpc2hpbmdfc2V0dGluZ3MueG1sUEsBAgAAFAACAAgATlaySrX8CWS6AgAAVQoAACEAAAAAAAAAAQAAAAAADQgAAHVuaXZlcnNhbC9mbGFzaF9za2luX3NldHRpbmdzLnhtbFBLAQIAABQAAgAIAE5Wskoqlg9n/gIAAJcLAAAmAAAAAAAAAAEAAAAAAAYLAAB1bml2ZXJzYWwvaHRtbF9wdWJsaXNoaW5nX3NldHRpbmdzLnhtbFBLAQIAABQAAgAIAE5WskpocVKRmgEAAB8GAAAfAAAAAAAAAAEAAAAAAEgOAAB1bml2ZXJzYWwvaHRtbF9za2luX3NldHRpbmdzLmpzUEsBAgAAFAACAAgATlaySj08L9HBAAAA5QEAABoAAAAAAAAAAQAAAAAAHxAAAHVuaXZlcnNhbC9pMThuX3ByZXNldHMueG1sUEsBAgAAFAACAAgATlaySnL80YFnAAAAawAAABwAAAAAAAAAAQAAAAAAGBEAAHVuaXZlcnNhbC9sb2NhbF9zZXR0aW5ncy54bWxQSwECAAAUAAIACABElFdHI7RO+/sCAACwCAAAFAAAAAAAAAABAAAAAAC5EQAAdW5pdmVyc2FsL3BsYXllci54bWxQSwECAAAUAAIACABOVrJKsIcj9GwBAAD3AgAAKQAAAAAAAAABAAAAAADmFAAAdW5pdmVyc2FsL3NraW5fY3VzdG9taXphdGlvbl9zZXR0aW5ncy54bWxQSwECAAAUAAIACABPVrJKBdmJyEoNAADVIQAAFwAAAAAAAAAAAAAAAACZFgAAdW5pdmVyc2FsL3VuaXZlcnNhbC5wbmdQSwECAAAUAAIACABPVrJKKwvAbUoAAABrAAAAGwAAAAAAAAABAAAAAAAYJAAAdW5pdmVyc2FsL3VuaXZlcnNhbC5wbmcueG1sUEsFBgAAAAALAAsASQMAAJskAAAAAA=="/>
  <p:tag name="ISPRING_PRESENTATION_TITLE" val="0052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ESOURCELIBID_SLIDE" val="306358"/>
  <p:tag name="RESOURCELIB_SLIDETYPE" val="12"/>
  <p:tag name="POCKET_APPLY_TIME" val="2019年3月14日"/>
  <p:tag name="POCKET_APPLY_TYPE" val="Slide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CKET_APPLY_TIME" val="2019年3月14日"/>
  <p:tag name="POCKET_APPLY_TYPE" val="Slide"/>
  <p:tag name="PA" val="v5.2.4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CKET_APPLY_TIME" val="2019年3月14日"/>
  <p:tag name="POCKET_APPLY_TYPE" val="Slide"/>
  <p:tag name="PA" val="v5.2.4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CKET_APPLY_TIME" val="2019年3月14日"/>
  <p:tag name="POCKET_APPLY_TYPE" val="Slide"/>
  <p:tag name="PA" val="v5.2.4"/>
  <p:tag name="RESOURCELIBID_ANIM" val="452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CKET_APPLY_TIME" val="2019年3月14日"/>
  <p:tag name="POCKET_APPLY_TYPE" val="Slide"/>
  <p:tag name="PA" val="v5.2.4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CKET_APPLY_TIME" val="2019年3月14日"/>
  <p:tag name="POCKET_APPLY_TYPE" val="Slide"/>
  <p:tag name="PA" val="v5.2.4"/>
  <p:tag name="RESOURCELIBID_ANIM" val="452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ESOURCELIBID_SLIDE" val="306358"/>
  <p:tag name="RESOURCELIB_SLIDETYPE" val="12"/>
  <p:tag name="POCKET_APPLY_TIME" val="2019年3月14日"/>
  <p:tag name="POCKET_APPLY_TYPE" val="Slide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CKET_APPLY_TIME" val="2019年3月14日"/>
  <p:tag name="POCKET_APPLY_TYPE" val="Slide"/>
  <p:tag name="PA" val="v5.2.4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CKET_APPLY_TIME" val="2019年3月14日"/>
  <p:tag name="POCKET_APPLY_TYPE" val="Slide"/>
  <p:tag name="PA" val="v5.2.4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CKET_APPLY_TIME" val="2019年3月14日"/>
  <p:tag name="POCKET_APPLY_TYPE" val="Slide"/>
  <p:tag name="PA" val="v5.2.4"/>
  <p:tag name="RESOURCELIBID_ANIM" val="452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GENSWF_ADVANCE_TIME" val="0.00"/>
  <p:tag name="ISPRING_SLIDE_INDENT_LEVEL" val="0"/>
  <p:tag name="ISPRING_CUSTOM_TIMING_USED" val="0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CKET_APPLY_TIME" val="2019年3月14日"/>
  <p:tag name="POCKET_APPLY_TYPE" val="Slide"/>
  <p:tag name="PA" val="v5.2.4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CKET_APPLY_TIME" val="2019年3月14日"/>
  <p:tag name="POCKET_APPLY_TYPE" val="Slide"/>
  <p:tag name="PA" val="v5.2.4"/>
  <p:tag name="RESOURCELIBID_ANIM" val="452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ESOURCELIBID_SLIDE" val="306358"/>
  <p:tag name="RESOURCELIB_SLIDETYPE" val="12"/>
  <p:tag name="POCKET_APPLY_TIME" val="2019年3月14日"/>
  <p:tag name="POCKET_APPLY_TYPE" val="Slide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CKET_APPLY_TIME" val="2019年3月14日"/>
  <p:tag name="POCKET_APPLY_TYPE" val="Slide"/>
  <p:tag name="PA" val="v5.2.4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CKET_APPLY_TIME" val="2019年3月14日"/>
  <p:tag name="POCKET_APPLY_TYPE" val="Slide"/>
  <p:tag name="PA" val="v5.2.4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CKET_APPLY_TIME" val="2019年3月14日"/>
  <p:tag name="POCKET_APPLY_TYPE" val="Slide"/>
  <p:tag name="PA" val="v5.2.4"/>
  <p:tag name="RESOURCELIBID_ANIM" val="452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CKET_APPLY_TIME" val="2019年3月14日"/>
  <p:tag name="POCKET_APPLY_TYPE" val="Slide"/>
  <p:tag name="PA" val="v5.2.4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CKET_APPLY_TIME" val="2019年3月14日"/>
  <p:tag name="POCKET_APPLY_TYPE" val="Slide"/>
  <p:tag name="PA" val="v5.2.4"/>
  <p:tag name="RESOURCELIBID_ANIM" val="452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ESOURCELIBID_SLIDE" val="306358"/>
  <p:tag name="RESOURCELIB_SLIDETYPE" val="12"/>
  <p:tag name="POCKET_APPLY_TIME" val="2019年3月14日"/>
  <p:tag name="POCKET_APPLY_TYPE" val="Slide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CKET_APPLY_TIME" val="2019年3月14日"/>
  <p:tag name="POCKET_APPLY_TYPE" val="Slide"/>
  <p:tag name="PA" val="v5.2.4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CKET_APPLY_TIME" val="2019年3月14日"/>
  <p:tag name="POCKET_APPLY_TYPE" val="Slide"/>
  <p:tag name="PA" val="v5.2.4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CKET_APPLY_TIME" val="2019年3月14日"/>
  <p:tag name="POCKET_APPLY_TYPE" val="Slide"/>
  <p:tag name="PA" val="v5.2.4"/>
  <p:tag name="RESOURCELIBID_ANIM" val="452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CKET_APPLY_TIME" val="2019年3月14日"/>
  <p:tag name="POCKET_APPLY_TYPE" val="Slide"/>
  <p:tag name="PA" val="v5.2.4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CKET_APPLY_TIME" val="2019年3月14日"/>
  <p:tag name="POCKET_APPLY_TYPE" val="Slide"/>
  <p:tag name="PA" val="v5.2.4"/>
  <p:tag name="RESOURCELIBID_ANIM" val="452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ESOURCELIBID_SLIDE" val="306358"/>
  <p:tag name="RESOURCELIB_SLIDETYPE" val="12"/>
  <p:tag name="POCKET_APPLY_TIME" val="2019年3月14日"/>
  <p:tag name="POCKET_APPLY_TYPE" val="Slide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CKET_APPLY_TIME" val="2019年3月14日"/>
  <p:tag name="POCKET_APPLY_TYPE" val="Slide"/>
  <p:tag name="PA" val="v5.2.4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CKET_APPLY_TIME" val="2019年3月14日"/>
  <p:tag name="POCKET_APPLY_TYPE" val="Slide"/>
  <p:tag name="PA" val="v5.2.4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CKET_APPLY_TIME" val="2019年3月14日"/>
  <p:tag name="POCKET_APPLY_TYPE" val="Slide"/>
  <p:tag name="PA" val="v5.2.4"/>
  <p:tag name="RESOURCELIBID_ANIM" val="452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CKET_APPLY_TIME" val="2019年3月14日"/>
  <p:tag name="POCKET_APPLY_TYPE" val="Slide"/>
  <p:tag name="PA" val="v5.2.4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CKET_APPLY_TIME" val="2019年3月14日"/>
  <p:tag name="POCKET_APPLY_TYPE" val="Slide"/>
  <p:tag name="PA" val="v5.2.4"/>
  <p:tag name="RESOURCELIBID_ANIM" val="452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heme/theme1.xml><?xml version="1.0" encoding="utf-8"?>
<a:theme xmlns:a="http://schemas.openxmlformats.org/drawingml/2006/main" name="Office 主题">
  <a:themeElements>
    <a:clrScheme name="自定义 12">
      <a:dk1>
        <a:sysClr val="windowText" lastClr="000000"/>
      </a:dk1>
      <a:lt1>
        <a:sysClr val="window" lastClr="FFFFFF"/>
      </a:lt1>
      <a:dk2>
        <a:srgbClr val="3D3F42"/>
      </a:dk2>
      <a:lt2>
        <a:srgbClr val="E7E6E6"/>
      </a:lt2>
      <a:accent1>
        <a:srgbClr val="D7DCE6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微软雅黑">
      <a:majorFont>
        <a:latin typeface="微软雅黑"/>
        <a:ea typeface="微软雅黑"/>
        <a:cs typeface=""/>
      </a:majorFont>
      <a:minorFont>
        <a:latin typeface="微软雅黑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2048</TotalTime>
  <Words>463</Words>
  <Application>Microsoft Office PowerPoint</Application>
  <PresentationFormat>宽屏</PresentationFormat>
  <Paragraphs>137</Paragraphs>
  <Slides>15</Slides>
  <Notes>7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15</vt:i4>
      </vt:variant>
    </vt:vector>
  </HeadingPairs>
  <TitlesOfParts>
    <vt:vector size="21" baseType="lpstr">
      <vt:lpstr>微软雅黑</vt:lpstr>
      <vt:lpstr>Arial</vt:lpstr>
      <vt:lpstr>Arial Black</vt:lpstr>
      <vt:lpstr>Calibri</vt:lpstr>
      <vt:lpstr>Times New Roman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0052</dc:title>
  <dc:creator>jinbao shi</dc:creator>
  <cp:lastModifiedBy>Administrator</cp:lastModifiedBy>
  <cp:revision>150</cp:revision>
  <dcterms:created xsi:type="dcterms:W3CDTF">2017-07-04T08:36:07Z</dcterms:created>
  <dcterms:modified xsi:type="dcterms:W3CDTF">2023-11-21T07:16:59Z</dcterms:modified>
</cp:coreProperties>
</file>